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671" r:id="rId5"/>
    <p:sldMasterId id="2147483709" r:id="rId6"/>
    <p:sldMasterId id="2147483747" r:id="rId7"/>
    <p:sldMasterId id="2147483789" r:id="rId8"/>
  </p:sldMasterIdLst>
  <p:notesMasterIdLst>
    <p:notesMasterId r:id="rId36"/>
  </p:notesMasterIdLst>
  <p:sldIdLst>
    <p:sldId id="748" r:id="rId9"/>
    <p:sldId id="779" r:id="rId10"/>
    <p:sldId id="777" r:id="rId11"/>
    <p:sldId id="746" r:id="rId12"/>
    <p:sldId id="778" r:id="rId13"/>
    <p:sldId id="765" r:id="rId14"/>
    <p:sldId id="738" r:id="rId15"/>
    <p:sldId id="747" r:id="rId16"/>
    <p:sldId id="385" r:id="rId17"/>
    <p:sldId id="687" r:id="rId18"/>
    <p:sldId id="421" r:id="rId19"/>
    <p:sldId id="760" r:id="rId20"/>
    <p:sldId id="757" r:id="rId21"/>
    <p:sldId id="740" r:id="rId22"/>
    <p:sldId id="775" r:id="rId23"/>
    <p:sldId id="756" r:id="rId24"/>
    <p:sldId id="774" r:id="rId25"/>
    <p:sldId id="776" r:id="rId26"/>
    <p:sldId id="754" r:id="rId27"/>
    <p:sldId id="773" r:id="rId28"/>
    <p:sldId id="761" r:id="rId29"/>
    <p:sldId id="771" r:id="rId30"/>
    <p:sldId id="762" r:id="rId31"/>
    <p:sldId id="755" r:id="rId32"/>
    <p:sldId id="767" r:id="rId33"/>
    <p:sldId id="770"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Casinger" initials="LC" lastIdx="1" clrIdx="0">
    <p:extLst>
      <p:ext uri="{19B8F6BF-5375-455C-9EA6-DF929625EA0E}">
        <p15:presenceInfo xmlns:p15="http://schemas.microsoft.com/office/powerpoint/2012/main" userId="S::lcasinger@healthteamadvantage.com::f2fc5ec3-4dfd-4d68-850f-acaf7f649a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96"/>
    <a:srgbClr val="FFFFFF"/>
    <a:srgbClr val="19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6C54BE-0894-46C7-9EDC-25EC1ACCA685}" v="118" dt="2020-02-12T21:07:19.3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2313" autoAdjust="0"/>
  </p:normalViewPr>
  <p:slideViewPr>
    <p:cSldViewPr snapToGrid="0">
      <p:cViewPr varScale="1">
        <p:scale>
          <a:sx n="77" d="100"/>
          <a:sy n="77" d="100"/>
        </p:scale>
        <p:origin x="2432"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dgm:t>
        <a:bodyPr/>
        <a:lstStyle/>
        <a:p>
          <a:r>
            <a:rPr lang="en-US" sz="2000" b="1" dirty="0"/>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rgbClr val="00B0F0">
            <a:alpha val="90000"/>
          </a:srgb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rgbClr val="00B0F0"/>
        </a:solidFill>
      </dgm:spPr>
      <dgm:t>
        <a:bodyPr anchor="t"/>
        <a:lstStyle/>
        <a:p>
          <a:pPr algn="ctr"/>
          <a:endParaRPr lang="en-US" sz="1600" b="1" u="sng" dirty="0"/>
        </a:p>
        <a:p>
          <a:pPr algn="ctr"/>
          <a:endParaRPr lang="en-US" sz="1800" b="1" u="sng" dirty="0"/>
        </a:p>
        <a:p>
          <a:pPr algn="ctr"/>
          <a:endParaRPr lang="en-US" sz="1800" b="1" u="sng" dirty="0"/>
        </a:p>
        <a:p>
          <a:pPr algn="ctr"/>
          <a:r>
            <a:rPr lang="en-US" sz="2400" b="1" u="none" dirty="0"/>
            <a:t>MOC 2: 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rgbClr val="00B0F0"/>
        </a:solidFill>
      </dgm:spPr>
      <dgm:t>
        <a:bodyPr anchor="t"/>
        <a:lstStyle/>
        <a:p>
          <a:pPr algn="ctr"/>
          <a:r>
            <a:rPr lang="en-US" sz="2400" b="1" u="none" dirty="0"/>
            <a:t>MOC 3: 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rgbClr val="00B0F0"/>
        </a:solidFill>
      </dgm:spPr>
      <dgm:t>
        <a:bodyPr anchor="t"/>
        <a:lstStyle/>
        <a:p>
          <a:pPr algn="ctr"/>
          <a:r>
            <a:rPr lang="en-US" sz="2400" b="1" u="none" dirty="0"/>
            <a:t>MOC 4: 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dgm:t>
        <a:bodyPr/>
        <a:lstStyle/>
        <a:p>
          <a:r>
            <a:rPr lang="en-US" sz="2000" b="1" dirty="0"/>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rgbClr val="00B0F0">
            <a:alpha val="90000"/>
          </a:srgb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rgbClr val="00B0F0"/>
        </a:solidFill>
      </dgm:spPr>
      <dgm:t>
        <a:bodyPr anchor="t"/>
        <a:lstStyle/>
        <a:p>
          <a:pPr algn="ctr"/>
          <a:endParaRPr lang="en-US" sz="1600" b="1" u="sng" dirty="0"/>
        </a:p>
        <a:p>
          <a:pPr algn="ctr"/>
          <a:endParaRPr lang="en-US" sz="1800" b="1" u="sng" dirty="0"/>
        </a:p>
        <a:p>
          <a:pPr algn="ctr"/>
          <a:r>
            <a:rPr lang="en-US" sz="2400" b="1" u="none" dirty="0"/>
            <a:t>MOC 2: 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rgbClr val="00B0F0"/>
        </a:solidFill>
      </dgm:spPr>
      <dgm:t>
        <a:bodyPr anchor="t"/>
        <a:lstStyle/>
        <a:p>
          <a:pPr algn="ctr"/>
          <a:r>
            <a:rPr lang="en-US" sz="2400" b="1" u="none" dirty="0"/>
            <a:t>MOC 3: 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rgbClr val="7030A0"/>
        </a:solidFill>
      </dgm:spPr>
      <dgm:t>
        <a:bodyPr anchor="t"/>
        <a:lstStyle/>
        <a:p>
          <a:pPr algn="ctr"/>
          <a:r>
            <a:rPr lang="en-US" sz="2400" b="1" u="none" dirty="0"/>
            <a:t>MOC 4: 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02C87C-1EBF-447C-AD39-46440D780A7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2B74A127-45AB-4609-87BF-B253B3CAD032}">
      <dgm:prSet phldrT="[Text]"/>
      <dgm:spPr>
        <a:solidFill>
          <a:srgbClr val="7030A0"/>
        </a:solidFill>
      </dgm:spPr>
      <dgm:t>
        <a:bodyPr/>
        <a:lstStyle/>
        <a:p>
          <a:r>
            <a:rPr lang="en-US" dirty="0"/>
            <a:t>HealthTeam Advantage</a:t>
          </a:r>
        </a:p>
      </dgm:t>
    </dgm:pt>
    <dgm:pt modelId="{DBF66213-9C11-4EEF-9953-B3BA5D95FF09}" type="parTrans" cxnId="{37746FB3-C9AA-4D99-BFB3-4388DF0D8A1C}">
      <dgm:prSet/>
      <dgm:spPr/>
      <dgm:t>
        <a:bodyPr/>
        <a:lstStyle/>
        <a:p>
          <a:endParaRPr lang="en-US"/>
        </a:p>
      </dgm:t>
    </dgm:pt>
    <dgm:pt modelId="{B969541D-A491-488B-BF4B-4F4924488F0C}" type="sibTrans" cxnId="{37746FB3-C9AA-4D99-BFB3-4388DF0D8A1C}">
      <dgm:prSet/>
      <dgm:spPr/>
      <dgm:t>
        <a:bodyPr/>
        <a:lstStyle/>
        <a:p>
          <a:endParaRPr lang="en-US" dirty="0"/>
        </a:p>
      </dgm:t>
    </dgm:pt>
    <dgm:pt modelId="{6F409226-F33F-4B82-84AE-544271D7752B}">
      <dgm:prSet phldrT="[Text]"/>
      <dgm:spPr>
        <a:solidFill>
          <a:srgbClr val="7030A0"/>
        </a:solidFill>
      </dgm:spPr>
      <dgm:t>
        <a:bodyPr/>
        <a:lstStyle/>
        <a:p>
          <a:r>
            <a:rPr lang="en-US" dirty="0"/>
            <a:t>Member</a:t>
          </a:r>
        </a:p>
      </dgm:t>
    </dgm:pt>
    <dgm:pt modelId="{ABC48B1B-0997-43ED-9C6C-024408AE0C08}" type="parTrans" cxnId="{4FB90BD9-E3E2-4634-AFF5-9A0F8040E6E2}">
      <dgm:prSet/>
      <dgm:spPr/>
      <dgm:t>
        <a:bodyPr/>
        <a:lstStyle/>
        <a:p>
          <a:endParaRPr lang="en-US"/>
        </a:p>
      </dgm:t>
    </dgm:pt>
    <dgm:pt modelId="{9DF28639-42AA-4237-A7DA-C19B1F93C2DA}" type="sibTrans" cxnId="{4FB90BD9-E3E2-4634-AFF5-9A0F8040E6E2}">
      <dgm:prSet/>
      <dgm:spPr/>
      <dgm:t>
        <a:bodyPr/>
        <a:lstStyle/>
        <a:p>
          <a:endParaRPr lang="en-US" dirty="0"/>
        </a:p>
      </dgm:t>
    </dgm:pt>
    <dgm:pt modelId="{CC5C4925-8F25-4FD3-85F4-A47845B8EB02}">
      <dgm:prSet phldrT="[Text]"/>
      <dgm:spPr>
        <a:solidFill>
          <a:srgbClr val="7030A0"/>
        </a:solidFill>
      </dgm:spPr>
      <dgm:t>
        <a:bodyPr/>
        <a:lstStyle/>
        <a:p>
          <a:r>
            <a:rPr lang="en-US" dirty="0"/>
            <a:t>Provider(s)</a:t>
          </a:r>
        </a:p>
      </dgm:t>
    </dgm:pt>
    <dgm:pt modelId="{CFBEDBEA-F7C6-4DCD-BDE3-6E6345D215A0}" type="parTrans" cxnId="{A08E4F72-3B84-466C-A244-A7C230F1A0AE}">
      <dgm:prSet/>
      <dgm:spPr/>
      <dgm:t>
        <a:bodyPr/>
        <a:lstStyle/>
        <a:p>
          <a:endParaRPr lang="en-US"/>
        </a:p>
      </dgm:t>
    </dgm:pt>
    <dgm:pt modelId="{2D59ABB4-3388-489C-A3A0-D78CF4A27D1C}" type="sibTrans" cxnId="{A08E4F72-3B84-466C-A244-A7C230F1A0AE}">
      <dgm:prSet/>
      <dgm:spPr/>
      <dgm:t>
        <a:bodyPr/>
        <a:lstStyle/>
        <a:p>
          <a:endParaRPr lang="en-US" dirty="0"/>
        </a:p>
      </dgm:t>
    </dgm:pt>
    <dgm:pt modelId="{CC5DB896-0C1A-47EB-B52F-F61ABE5A1100}" type="pres">
      <dgm:prSet presAssocID="{0F02C87C-1EBF-447C-AD39-46440D780A7B}" presName="Name0" presStyleCnt="0">
        <dgm:presLayoutVars>
          <dgm:dir/>
          <dgm:resizeHandles val="exact"/>
        </dgm:presLayoutVars>
      </dgm:prSet>
      <dgm:spPr/>
    </dgm:pt>
    <dgm:pt modelId="{4E596BDF-83FB-49A8-9879-B6A4FBF1A07E}" type="pres">
      <dgm:prSet presAssocID="{2B74A127-45AB-4609-87BF-B253B3CAD032}" presName="node" presStyleLbl="node1" presStyleIdx="0" presStyleCnt="3" custRadScaleRad="55288" custRadScaleInc="2605">
        <dgm:presLayoutVars>
          <dgm:bulletEnabled val="1"/>
        </dgm:presLayoutVars>
      </dgm:prSet>
      <dgm:spPr/>
    </dgm:pt>
    <dgm:pt modelId="{21123755-369C-4D64-B70C-80BF509CF0D5}" type="pres">
      <dgm:prSet presAssocID="{B969541D-A491-488B-BF4B-4F4924488F0C}" presName="sibTrans" presStyleLbl="sibTrans2D1" presStyleIdx="0" presStyleCnt="3" custScaleX="93575" custLinFactNeighborX="62548" custLinFactNeighborY="-3053"/>
      <dgm:spPr/>
    </dgm:pt>
    <dgm:pt modelId="{626E0F92-31A6-4F6A-8DA2-2CC9329E9DEF}" type="pres">
      <dgm:prSet presAssocID="{B969541D-A491-488B-BF4B-4F4924488F0C}" presName="connectorText" presStyleLbl="sibTrans2D1" presStyleIdx="0" presStyleCnt="3"/>
      <dgm:spPr/>
    </dgm:pt>
    <dgm:pt modelId="{218D97C6-16C9-450C-9F43-5EE978E6576E}" type="pres">
      <dgm:prSet presAssocID="{6F409226-F33F-4B82-84AE-544271D7752B}" presName="node" presStyleLbl="node1" presStyleIdx="1" presStyleCnt="3" custRadScaleRad="90452" custRadScaleInc="6568">
        <dgm:presLayoutVars>
          <dgm:bulletEnabled val="1"/>
        </dgm:presLayoutVars>
      </dgm:prSet>
      <dgm:spPr/>
    </dgm:pt>
    <dgm:pt modelId="{BE000420-511C-4C43-8FAA-78FF9AF13235}" type="pres">
      <dgm:prSet presAssocID="{9DF28639-42AA-4237-A7DA-C19B1F93C2DA}" presName="sibTrans" presStyleLbl="sibTrans2D1" presStyleIdx="1" presStyleCnt="3" custScaleX="69089"/>
      <dgm:spPr/>
    </dgm:pt>
    <dgm:pt modelId="{A3176811-4BB1-4FB2-88D3-29A103F5C94F}" type="pres">
      <dgm:prSet presAssocID="{9DF28639-42AA-4237-A7DA-C19B1F93C2DA}" presName="connectorText" presStyleLbl="sibTrans2D1" presStyleIdx="1" presStyleCnt="3"/>
      <dgm:spPr/>
    </dgm:pt>
    <dgm:pt modelId="{FC5431B5-BB56-43F4-B022-744860B36201}" type="pres">
      <dgm:prSet presAssocID="{CC5C4925-8F25-4FD3-85F4-A47845B8EB02}" presName="node" presStyleLbl="node1" presStyleIdx="2" presStyleCnt="3" custRadScaleRad="90665" custRadScaleInc="-5148">
        <dgm:presLayoutVars>
          <dgm:bulletEnabled val="1"/>
        </dgm:presLayoutVars>
      </dgm:prSet>
      <dgm:spPr/>
    </dgm:pt>
    <dgm:pt modelId="{1D267A79-15E1-46B7-9BA8-56A5F4983D45}" type="pres">
      <dgm:prSet presAssocID="{2D59ABB4-3388-489C-A3A0-D78CF4A27D1C}" presName="sibTrans" presStyleLbl="sibTrans2D1" presStyleIdx="2" presStyleCnt="3" custScaleX="98190" custLinFactNeighborX="-68025" custLinFactNeighborY="-23140"/>
      <dgm:spPr/>
    </dgm:pt>
    <dgm:pt modelId="{D467BCF2-B9CF-4B68-876F-CE832B7D520B}" type="pres">
      <dgm:prSet presAssocID="{2D59ABB4-3388-489C-A3A0-D78CF4A27D1C}" presName="connectorText" presStyleLbl="sibTrans2D1" presStyleIdx="2" presStyleCnt="3"/>
      <dgm:spPr/>
    </dgm:pt>
  </dgm:ptLst>
  <dgm:cxnLst>
    <dgm:cxn modelId="{C77F9116-E5D2-4203-B5B5-961CCD888C2F}" type="presOf" srcId="{2D59ABB4-3388-489C-A3A0-D78CF4A27D1C}" destId="{D467BCF2-B9CF-4B68-876F-CE832B7D520B}" srcOrd="1" destOrd="0" presId="urn:microsoft.com/office/officeart/2005/8/layout/cycle7"/>
    <dgm:cxn modelId="{EF13135A-4EEB-4204-A894-3BB17BA36167}" type="presOf" srcId="{2D59ABB4-3388-489C-A3A0-D78CF4A27D1C}" destId="{1D267A79-15E1-46B7-9BA8-56A5F4983D45}" srcOrd="0" destOrd="0" presId="urn:microsoft.com/office/officeart/2005/8/layout/cycle7"/>
    <dgm:cxn modelId="{AEF6075F-B291-49F3-A7DD-974F71557C63}" type="presOf" srcId="{CC5C4925-8F25-4FD3-85F4-A47845B8EB02}" destId="{FC5431B5-BB56-43F4-B022-744860B36201}" srcOrd="0" destOrd="0" presId="urn:microsoft.com/office/officeart/2005/8/layout/cycle7"/>
    <dgm:cxn modelId="{880B7E6A-F5A5-48FD-8427-63888CC337E2}" type="presOf" srcId="{6F409226-F33F-4B82-84AE-544271D7752B}" destId="{218D97C6-16C9-450C-9F43-5EE978E6576E}" srcOrd="0" destOrd="0" presId="urn:microsoft.com/office/officeart/2005/8/layout/cycle7"/>
    <dgm:cxn modelId="{A08E4F72-3B84-466C-A244-A7C230F1A0AE}" srcId="{0F02C87C-1EBF-447C-AD39-46440D780A7B}" destId="{CC5C4925-8F25-4FD3-85F4-A47845B8EB02}" srcOrd="2" destOrd="0" parTransId="{CFBEDBEA-F7C6-4DCD-BDE3-6E6345D215A0}" sibTransId="{2D59ABB4-3388-489C-A3A0-D78CF4A27D1C}"/>
    <dgm:cxn modelId="{62D6D578-37E3-445A-8D12-707A2DF80CA0}" type="presOf" srcId="{9DF28639-42AA-4237-A7DA-C19B1F93C2DA}" destId="{BE000420-511C-4C43-8FAA-78FF9AF13235}" srcOrd="0" destOrd="0" presId="urn:microsoft.com/office/officeart/2005/8/layout/cycle7"/>
    <dgm:cxn modelId="{0E3FB07F-9B54-4314-8315-A05BE40323CE}" type="presOf" srcId="{B969541D-A491-488B-BF4B-4F4924488F0C}" destId="{21123755-369C-4D64-B70C-80BF509CF0D5}" srcOrd="0" destOrd="0" presId="urn:microsoft.com/office/officeart/2005/8/layout/cycle7"/>
    <dgm:cxn modelId="{37746FB3-C9AA-4D99-BFB3-4388DF0D8A1C}" srcId="{0F02C87C-1EBF-447C-AD39-46440D780A7B}" destId="{2B74A127-45AB-4609-87BF-B253B3CAD032}" srcOrd="0" destOrd="0" parTransId="{DBF66213-9C11-4EEF-9953-B3BA5D95FF09}" sibTransId="{B969541D-A491-488B-BF4B-4F4924488F0C}"/>
    <dgm:cxn modelId="{4FB90BD9-E3E2-4634-AFF5-9A0F8040E6E2}" srcId="{0F02C87C-1EBF-447C-AD39-46440D780A7B}" destId="{6F409226-F33F-4B82-84AE-544271D7752B}" srcOrd="1" destOrd="0" parTransId="{ABC48B1B-0997-43ED-9C6C-024408AE0C08}" sibTransId="{9DF28639-42AA-4237-A7DA-C19B1F93C2DA}"/>
    <dgm:cxn modelId="{8B1C14DD-2EBD-4C92-81A0-F035300C2A61}" type="presOf" srcId="{2B74A127-45AB-4609-87BF-B253B3CAD032}" destId="{4E596BDF-83FB-49A8-9879-B6A4FBF1A07E}" srcOrd="0" destOrd="0" presId="urn:microsoft.com/office/officeart/2005/8/layout/cycle7"/>
    <dgm:cxn modelId="{8B2508DF-F5B3-460F-BF26-BBDB321E2002}" type="presOf" srcId="{B969541D-A491-488B-BF4B-4F4924488F0C}" destId="{626E0F92-31A6-4F6A-8DA2-2CC9329E9DEF}" srcOrd="1" destOrd="0" presId="urn:microsoft.com/office/officeart/2005/8/layout/cycle7"/>
    <dgm:cxn modelId="{E5B79FE5-5A3D-4623-9F07-7EAF23917B82}" type="presOf" srcId="{0F02C87C-1EBF-447C-AD39-46440D780A7B}" destId="{CC5DB896-0C1A-47EB-B52F-F61ABE5A1100}" srcOrd="0" destOrd="0" presId="urn:microsoft.com/office/officeart/2005/8/layout/cycle7"/>
    <dgm:cxn modelId="{69139CF2-8489-4CBF-8B9D-3158CC646E05}" type="presOf" srcId="{9DF28639-42AA-4237-A7DA-C19B1F93C2DA}" destId="{A3176811-4BB1-4FB2-88D3-29A103F5C94F}" srcOrd="1" destOrd="0" presId="urn:microsoft.com/office/officeart/2005/8/layout/cycle7"/>
    <dgm:cxn modelId="{65DEF661-D068-4C93-837A-326FE4CCC49B}" type="presParOf" srcId="{CC5DB896-0C1A-47EB-B52F-F61ABE5A1100}" destId="{4E596BDF-83FB-49A8-9879-B6A4FBF1A07E}" srcOrd="0" destOrd="0" presId="urn:microsoft.com/office/officeart/2005/8/layout/cycle7"/>
    <dgm:cxn modelId="{911D768E-F77E-49A7-A58F-CD259AAF972C}" type="presParOf" srcId="{CC5DB896-0C1A-47EB-B52F-F61ABE5A1100}" destId="{21123755-369C-4D64-B70C-80BF509CF0D5}" srcOrd="1" destOrd="0" presId="urn:microsoft.com/office/officeart/2005/8/layout/cycle7"/>
    <dgm:cxn modelId="{BC1B8073-314E-4779-95E5-16F78E66C5CF}" type="presParOf" srcId="{21123755-369C-4D64-B70C-80BF509CF0D5}" destId="{626E0F92-31A6-4F6A-8DA2-2CC9329E9DEF}" srcOrd="0" destOrd="0" presId="urn:microsoft.com/office/officeart/2005/8/layout/cycle7"/>
    <dgm:cxn modelId="{D1FF100C-3A34-40B4-A471-F952E99324AA}" type="presParOf" srcId="{CC5DB896-0C1A-47EB-B52F-F61ABE5A1100}" destId="{218D97C6-16C9-450C-9F43-5EE978E6576E}" srcOrd="2" destOrd="0" presId="urn:microsoft.com/office/officeart/2005/8/layout/cycle7"/>
    <dgm:cxn modelId="{EE5BE46F-9F64-45FB-B048-F61CEE1BB12C}" type="presParOf" srcId="{CC5DB896-0C1A-47EB-B52F-F61ABE5A1100}" destId="{BE000420-511C-4C43-8FAA-78FF9AF13235}" srcOrd="3" destOrd="0" presId="urn:microsoft.com/office/officeart/2005/8/layout/cycle7"/>
    <dgm:cxn modelId="{298742E7-A897-487E-929B-07BD8CC1EDC3}" type="presParOf" srcId="{BE000420-511C-4C43-8FAA-78FF9AF13235}" destId="{A3176811-4BB1-4FB2-88D3-29A103F5C94F}" srcOrd="0" destOrd="0" presId="urn:microsoft.com/office/officeart/2005/8/layout/cycle7"/>
    <dgm:cxn modelId="{AE7CCF0A-3DBA-4219-98FE-D0F616CFF959}" type="presParOf" srcId="{CC5DB896-0C1A-47EB-B52F-F61ABE5A1100}" destId="{FC5431B5-BB56-43F4-B022-744860B36201}" srcOrd="4" destOrd="0" presId="urn:microsoft.com/office/officeart/2005/8/layout/cycle7"/>
    <dgm:cxn modelId="{6043FE75-48E1-4B5D-9B14-C300E832DD45}" type="presParOf" srcId="{CC5DB896-0C1A-47EB-B52F-F61ABE5A1100}" destId="{1D267A79-15E1-46B7-9BA8-56A5F4983D45}" srcOrd="5" destOrd="0" presId="urn:microsoft.com/office/officeart/2005/8/layout/cycle7"/>
    <dgm:cxn modelId="{E3682F6D-B80D-470B-8C2C-C518B1FA3844}" type="presParOf" srcId="{1D267A79-15E1-46B7-9BA8-56A5F4983D45}" destId="{D467BCF2-B9CF-4B68-876F-CE832B7D520B}"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dgm:t>
        <a:bodyPr/>
        <a:lstStyle/>
        <a:p>
          <a:r>
            <a:rPr lang="en-US" sz="2000" b="1" dirty="0"/>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rgbClr val="7030A0">
            <a:alpha val="90000"/>
          </a:srgb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rgbClr val="00B0F0"/>
        </a:solidFill>
      </dgm:spPr>
      <dgm:t>
        <a:bodyPr anchor="t"/>
        <a:lstStyle/>
        <a:p>
          <a:pPr algn="ctr"/>
          <a:endParaRPr lang="en-US" sz="1600" b="1" u="sng" dirty="0"/>
        </a:p>
        <a:p>
          <a:pPr algn="ctr"/>
          <a:endParaRPr lang="en-US" sz="1800" b="1" u="sng" dirty="0"/>
        </a:p>
        <a:p>
          <a:pPr algn="ctr"/>
          <a:r>
            <a:rPr lang="en-US" sz="2400" b="1" u="none" dirty="0"/>
            <a:t>MOC 2: 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rgbClr val="00B0F0"/>
        </a:solidFill>
      </dgm:spPr>
      <dgm:t>
        <a:bodyPr anchor="t"/>
        <a:lstStyle/>
        <a:p>
          <a:pPr algn="ctr"/>
          <a:r>
            <a:rPr lang="en-US" sz="2400" b="1" u="none" dirty="0"/>
            <a:t>MOC 3: 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rgbClr val="00B0F0"/>
        </a:solidFill>
      </dgm:spPr>
      <dgm:t>
        <a:bodyPr anchor="t"/>
        <a:lstStyle/>
        <a:p>
          <a:pPr algn="ctr"/>
          <a:r>
            <a:rPr lang="en-US" sz="2400" b="1" u="none" dirty="0"/>
            <a:t>MOC 4: 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dgm:t>
        <a:bodyPr/>
        <a:lstStyle/>
        <a:p>
          <a:r>
            <a:rPr lang="en-US" sz="2000" b="1" dirty="0"/>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rgbClr val="00B0F0">
            <a:alpha val="90000"/>
          </a:srgb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rgbClr val="7030A0"/>
        </a:solidFill>
      </dgm:spPr>
      <dgm:t>
        <a:bodyPr anchor="t"/>
        <a:lstStyle/>
        <a:p>
          <a:pPr algn="ctr"/>
          <a:endParaRPr lang="en-US" sz="1600" b="1" u="sng" dirty="0"/>
        </a:p>
        <a:p>
          <a:pPr algn="ctr"/>
          <a:endParaRPr lang="en-US" sz="1800" b="1" u="sng" dirty="0"/>
        </a:p>
        <a:p>
          <a:pPr algn="ctr"/>
          <a:r>
            <a:rPr lang="en-US" sz="2400" b="1" u="none" dirty="0"/>
            <a:t>MOC 2: 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rgbClr val="00B0F0"/>
        </a:solidFill>
      </dgm:spPr>
      <dgm:t>
        <a:bodyPr anchor="t"/>
        <a:lstStyle/>
        <a:p>
          <a:pPr algn="ctr"/>
          <a:r>
            <a:rPr lang="en-US" sz="2400" b="1" u="none" dirty="0"/>
            <a:t>MOC 3: 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rgbClr val="00B0F0"/>
        </a:solidFill>
      </dgm:spPr>
      <dgm:t>
        <a:bodyPr anchor="t"/>
        <a:lstStyle/>
        <a:p>
          <a:pPr algn="ctr"/>
          <a:r>
            <a:rPr lang="en-US" sz="2400" b="1" u="none" dirty="0"/>
            <a:t>MOC 4: 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B0F0"/>
        </a:solidFill>
      </dgm:spPr>
      <dgm:t>
        <a:bodyPr/>
        <a:lstStyle/>
        <a:p>
          <a:r>
            <a:rPr lang="en-US" dirty="0"/>
            <a:t>Health Risk Assessment Tool </a:t>
          </a:r>
        </a:p>
        <a:p>
          <a:r>
            <a:rPr lang="en-US" dirty="0"/>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dgm:t>
        <a:bodyPr/>
        <a:lstStyle/>
        <a:p>
          <a:r>
            <a:rPr lang="en-US" dirty="0"/>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rgbClr val="7030A0"/>
        </a:solidFill>
      </dgm:spPr>
      <dgm:t>
        <a:bodyPr/>
        <a:lstStyle/>
        <a:p>
          <a:r>
            <a:rPr lang="en-US" dirty="0"/>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custLinFactNeighborX="63471" custLinFactNeighborY="-43722">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A2F76A-C92E-45BE-BF93-3CBC3B0C3D3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885D906-7338-4543-85A8-0FBD4552D6B1}">
      <dgm:prSet phldrT="[Text]"/>
      <dgm:spPr>
        <a:solidFill>
          <a:srgbClr val="7030A0"/>
        </a:solidFill>
      </dgm:spPr>
      <dgm:t>
        <a:bodyPr/>
        <a:lstStyle/>
        <a:p>
          <a:r>
            <a:rPr lang="en-US" dirty="0"/>
            <a:t>Enrolled Member </a:t>
          </a:r>
        </a:p>
      </dgm:t>
    </dgm:pt>
    <dgm:pt modelId="{56B90ADF-C184-4E41-8D56-6C28B3AF8B54}" type="parTrans" cxnId="{E5DF279C-28CB-46DD-9DD0-B56B1E6CBABB}">
      <dgm:prSet/>
      <dgm:spPr/>
      <dgm:t>
        <a:bodyPr/>
        <a:lstStyle/>
        <a:p>
          <a:endParaRPr lang="en-US"/>
        </a:p>
      </dgm:t>
    </dgm:pt>
    <dgm:pt modelId="{074BD422-4C3B-4540-87BC-110745B57639}" type="sibTrans" cxnId="{E5DF279C-28CB-46DD-9DD0-B56B1E6CBABB}">
      <dgm:prSet/>
      <dgm:spPr/>
      <dgm:t>
        <a:bodyPr/>
        <a:lstStyle/>
        <a:p>
          <a:endParaRPr lang="en-US"/>
        </a:p>
      </dgm:t>
    </dgm:pt>
    <dgm:pt modelId="{F1B4BF89-DBF8-4A71-8505-147900784EA9}" type="asst">
      <dgm:prSet phldrT="[Text]"/>
      <dgm:spPr>
        <a:solidFill>
          <a:schemeClr val="tx1">
            <a:lumMod val="65000"/>
            <a:lumOff val="35000"/>
          </a:schemeClr>
        </a:solidFill>
      </dgm:spPr>
      <dgm:t>
        <a:bodyPr/>
        <a:lstStyle/>
        <a:p>
          <a:r>
            <a:rPr lang="en-US" dirty="0"/>
            <a:t>Comprehensive Health Risk Assessment</a:t>
          </a:r>
        </a:p>
      </dgm:t>
    </dgm:pt>
    <dgm:pt modelId="{4BA1241D-3877-4EE8-A963-4A74C8544752}" type="parTrans" cxnId="{EA58D39F-1CAA-4723-8B08-E77800C070EC}">
      <dgm:prSet/>
      <dgm:spPr/>
      <dgm:t>
        <a:bodyPr/>
        <a:lstStyle/>
        <a:p>
          <a:endParaRPr lang="en-US"/>
        </a:p>
      </dgm:t>
    </dgm:pt>
    <dgm:pt modelId="{D9D5E809-9283-41D8-AB98-FB8133F472C4}" type="sibTrans" cxnId="{EA58D39F-1CAA-4723-8B08-E77800C070EC}">
      <dgm:prSet/>
      <dgm:spPr/>
      <dgm:t>
        <a:bodyPr/>
        <a:lstStyle/>
        <a:p>
          <a:endParaRPr lang="en-US"/>
        </a:p>
      </dgm:t>
    </dgm:pt>
    <dgm:pt modelId="{023FFBAB-7243-406F-8752-96962E9B3BAB}">
      <dgm:prSet phldrT="[Text]"/>
      <dgm:spPr>
        <a:solidFill>
          <a:srgbClr val="00B0F0"/>
        </a:solidFill>
      </dgm:spPr>
      <dgm:t>
        <a:bodyPr/>
        <a:lstStyle/>
        <a:p>
          <a:r>
            <a:rPr lang="en-US" dirty="0"/>
            <a:t>Low Risk</a:t>
          </a:r>
        </a:p>
      </dgm:t>
    </dgm:pt>
    <dgm:pt modelId="{AF56D481-3B27-4ACB-8782-B08FB5AE3AA2}" type="parTrans" cxnId="{C6A7934D-0D01-4A2F-8ECB-8B792EE8FE3E}">
      <dgm:prSet/>
      <dgm:spPr/>
      <dgm:t>
        <a:bodyPr/>
        <a:lstStyle/>
        <a:p>
          <a:endParaRPr lang="en-US"/>
        </a:p>
      </dgm:t>
    </dgm:pt>
    <dgm:pt modelId="{916E8A93-D0DD-45E0-B4FD-D6C8354BCBD9}" type="sibTrans" cxnId="{C6A7934D-0D01-4A2F-8ECB-8B792EE8FE3E}">
      <dgm:prSet/>
      <dgm:spPr/>
      <dgm:t>
        <a:bodyPr/>
        <a:lstStyle/>
        <a:p>
          <a:endParaRPr lang="en-US"/>
        </a:p>
      </dgm:t>
    </dgm:pt>
    <dgm:pt modelId="{D5F2B27A-0A84-44C1-96C4-8E641489EA5B}">
      <dgm:prSet phldrT="[Text]"/>
      <dgm:spPr/>
      <dgm:t>
        <a:bodyPr/>
        <a:lstStyle/>
        <a:p>
          <a:r>
            <a:rPr lang="en-US" dirty="0"/>
            <a:t>Medium Risk</a:t>
          </a:r>
        </a:p>
      </dgm:t>
    </dgm:pt>
    <dgm:pt modelId="{BC06544A-D0CE-4F46-A0C6-BE51AE4BA43B}" type="parTrans" cxnId="{22E0EA51-9605-4447-B7DC-3532B230E840}">
      <dgm:prSet/>
      <dgm:spPr/>
      <dgm:t>
        <a:bodyPr/>
        <a:lstStyle/>
        <a:p>
          <a:endParaRPr lang="en-US"/>
        </a:p>
      </dgm:t>
    </dgm:pt>
    <dgm:pt modelId="{07E4DEBC-FDFE-4B20-ABD7-F7688F6E2099}" type="sibTrans" cxnId="{22E0EA51-9605-4447-B7DC-3532B230E840}">
      <dgm:prSet/>
      <dgm:spPr/>
      <dgm:t>
        <a:bodyPr/>
        <a:lstStyle/>
        <a:p>
          <a:endParaRPr lang="en-US"/>
        </a:p>
      </dgm:t>
    </dgm:pt>
    <dgm:pt modelId="{E5E04396-4B99-4572-8548-3159ED4173A7}">
      <dgm:prSet phldrT="[Text]"/>
      <dgm:spPr>
        <a:solidFill>
          <a:srgbClr val="002060"/>
        </a:solidFill>
      </dgm:spPr>
      <dgm:t>
        <a:bodyPr/>
        <a:lstStyle/>
        <a:p>
          <a:r>
            <a:rPr lang="en-US" dirty="0"/>
            <a:t>High Risk (Most Vulnerable)</a:t>
          </a:r>
        </a:p>
      </dgm:t>
    </dgm:pt>
    <dgm:pt modelId="{25EBDD8C-B398-45F7-A07A-050ECCED8463}" type="parTrans" cxnId="{D7373E0E-FBC8-46C0-B7E6-6FDC66323B32}">
      <dgm:prSet/>
      <dgm:spPr/>
      <dgm:t>
        <a:bodyPr/>
        <a:lstStyle/>
        <a:p>
          <a:endParaRPr lang="en-US"/>
        </a:p>
      </dgm:t>
    </dgm:pt>
    <dgm:pt modelId="{C4482902-0A0E-4136-AD29-C068A7761EA2}" type="sibTrans" cxnId="{D7373E0E-FBC8-46C0-B7E6-6FDC66323B32}">
      <dgm:prSet/>
      <dgm:spPr/>
      <dgm:t>
        <a:bodyPr/>
        <a:lstStyle/>
        <a:p>
          <a:endParaRPr lang="en-US"/>
        </a:p>
      </dgm:t>
    </dgm:pt>
    <dgm:pt modelId="{D6EBDF92-C3FC-E247-91CB-7481F0676076}" type="asst">
      <dgm:prSet phldrT="[Text]"/>
      <dgm:spPr>
        <a:solidFill>
          <a:schemeClr val="tx1">
            <a:lumMod val="65000"/>
            <a:lumOff val="35000"/>
          </a:schemeClr>
        </a:solidFill>
      </dgm:spPr>
      <dgm:t>
        <a:bodyPr/>
        <a:lstStyle/>
        <a:p>
          <a:r>
            <a:rPr lang="en-US" dirty="0"/>
            <a:t>Utilization and Analytic Data</a:t>
          </a:r>
        </a:p>
      </dgm:t>
    </dgm:pt>
    <dgm:pt modelId="{7A370B50-BC40-E54A-B0E3-44825C7E0F08}" type="parTrans" cxnId="{8A876FF1-2887-D441-89DB-B59E8433113A}">
      <dgm:prSet/>
      <dgm:spPr/>
      <dgm:t>
        <a:bodyPr/>
        <a:lstStyle/>
        <a:p>
          <a:endParaRPr lang="en-US"/>
        </a:p>
      </dgm:t>
    </dgm:pt>
    <dgm:pt modelId="{FFC2950F-F683-AC4D-8BDA-20FF3059E6C9}" type="sibTrans" cxnId="{8A876FF1-2887-D441-89DB-B59E8433113A}">
      <dgm:prSet/>
      <dgm:spPr/>
      <dgm:t>
        <a:bodyPr/>
        <a:lstStyle/>
        <a:p>
          <a:endParaRPr lang="en-US"/>
        </a:p>
      </dgm:t>
    </dgm:pt>
    <dgm:pt modelId="{73666193-3D20-4470-825C-4CC0B46B89E2}" type="pres">
      <dgm:prSet presAssocID="{75A2F76A-C92E-45BE-BF93-3CBC3B0C3D33}" presName="hierChild1" presStyleCnt="0">
        <dgm:presLayoutVars>
          <dgm:orgChart val="1"/>
          <dgm:chPref val="1"/>
          <dgm:dir/>
          <dgm:animOne val="branch"/>
          <dgm:animLvl val="lvl"/>
          <dgm:resizeHandles/>
        </dgm:presLayoutVars>
      </dgm:prSet>
      <dgm:spPr/>
    </dgm:pt>
    <dgm:pt modelId="{F595E60D-899C-4FD0-ABEE-19E667BB75AD}" type="pres">
      <dgm:prSet presAssocID="{2885D906-7338-4543-85A8-0FBD4552D6B1}" presName="hierRoot1" presStyleCnt="0">
        <dgm:presLayoutVars>
          <dgm:hierBranch val="init"/>
        </dgm:presLayoutVars>
      </dgm:prSet>
      <dgm:spPr/>
    </dgm:pt>
    <dgm:pt modelId="{0D1301C3-748C-4E42-A926-7037863FB275}" type="pres">
      <dgm:prSet presAssocID="{2885D906-7338-4543-85A8-0FBD4552D6B1}" presName="rootComposite1" presStyleCnt="0"/>
      <dgm:spPr/>
    </dgm:pt>
    <dgm:pt modelId="{1080E199-D737-4F37-BC73-06F05F451611}" type="pres">
      <dgm:prSet presAssocID="{2885D906-7338-4543-85A8-0FBD4552D6B1}" presName="rootText1" presStyleLbl="node0" presStyleIdx="0" presStyleCnt="1">
        <dgm:presLayoutVars>
          <dgm:chPref val="3"/>
        </dgm:presLayoutVars>
      </dgm:prSet>
      <dgm:spPr/>
    </dgm:pt>
    <dgm:pt modelId="{C8A0C863-2BB9-4C49-9F72-450701DCA57A}" type="pres">
      <dgm:prSet presAssocID="{2885D906-7338-4543-85A8-0FBD4552D6B1}" presName="rootConnector1" presStyleLbl="node1" presStyleIdx="0" presStyleCnt="0"/>
      <dgm:spPr/>
    </dgm:pt>
    <dgm:pt modelId="{4C2E2219-7893-45C2-829F-A1AC656647C5}" type="pres">
      <dgm:prSet presAssocID="{2885D906-7338-4543-85A8-0FBD4552D6B1}" presName="hierChild2" presStyleCnt="0"/>
      <dgm:spPr/>
    </dgm:pt>
    <dgm:pt modelId="{B57C7E14-6C3A-41EE-9874-FAACE783711A}" type="pres">
      <dgm:prSet presAssocID="{AF56D481-3B27-4ACB-8782-B08FB5AE3AA2}" presName="Name37" presStyleLbl="parChTrans1D2" presStyleIdx="0" presStyleCnt="5"/>
      <dgm:spPr/>
    </dgm:pt>
    <dgm:pt modelId="{BF807E66-49D4-4F18-B466-271C7F7D0005}" type="pres">
      <dgm:prSet presAssocID="{023FFBAB-7243-406F-8752-96962E9B3BAB}" presName="hierRoot2" presStyleCnt="0">
        <dgm:presLayoutVars>
          <dgm:hierBranch val="init"/>
        </dgm:presLayoutVars>
      </dgm:prSet>
      <dgm:spPr/>
    </dgm:pt>
    <dgm:pt modelId="{5039C12C-03B7-4760-912A-B1DE8DD505C4}" type="pres">
      <dgm:prSet presAssocID="{023FFBAB-7243-406F-8752-96962E9B3BAB}" presName="rootComposite" presStyleCnt="0"/>
      <dgm:spPr/>
    </dgm:pt>
    <dgm:pt modelId="{A9981182-8147-4B46-A0F2-60007E4FC906}" type="pres">
      <dgm:prSet presAssocID="{023FFBAB-7243-406F-8752-96962E9B3BAB}" presName="rootText" presStyleLbl="node2" presStyleIdx="0" presStyleCnt="3">
        <dgm:presLayoutVars>
          <dgm:chPref val="3"/>
        </dgm:presLayoutVars>
      </dgm:prSet>
      <dgm:spPr/>
    </dgm:pt>
    <dgm:pt modelId="{3E1B4D50-000B-44FC-A2C7-F8EEEA741BEE}" type="pres">
      <dgm:prSet presAssocID="{023FFBAB-7243-406F-8752-96962E9B3BAB}" presName="rootConnector" presStyleLbl="node2" presStyleIdx="0" presStyleCnt="3"/>
      <dgm:spPr/>
    </dgm:pt>
    <dgm:pt modelId="{67D8F488-D196-432A-B80B-707F541C2264}" type="pres">
      <dgm:prSet presAssocID="{023FFBAB-7243-406F-8752-96962E9B3BAB}" presName="hierChild4" presStyleCnt="0"/>
      <dgm:spPr/>
    </dgm:pt>
    <dgm:pt modelId="{F2D60B86-3DBA-4C8E-917C-02C60E4F5E73}" type="pres">
      <dgm:prSet presAssocID="{023FFBAB-7243-406F-8752-96962E9B3BAB}" presName="hierChild5" presStyleCnt="0"/>
      <dgm:spPr/>
    </dgm:pt>
    <dgm:pt modelId="{5C081BDB-7581-457B-8290-37133474DD0C}" type="pres">
      <dgm:prSet presAssocID="{BC06544A-D0CE-4F46-A0C6-BE51AE4BA43B}" presName="Name37" presStyleLbl="parChTrans1D2" presStyleIdx="1" presStyleCnt="5"/>
      <dgm:spPr/>
    </dgm:pt>
    <dgm:pt modelId="{5496DD02-93AC-4E3A-8880-B00E1D474F96}" type="pres">
      <dgm:prSet presAssocID="{D5F2B27A-0A84-44C1-96C4-8E641489EA5B}" presName="hierRoot2" presStyleCnt="0">
        <dgm:presLayoutVars>
          <dgm:hierBranch val="init"/>
        </dgm:presLayoutVars>
      </dgm:prSet>
      <dgm:spPr/>
    </dgm:pt>
    <dgm:pt modelId="{00178A85-09E4-435C-889C-BCE9CF916B25}" type="pres">
      <dgm:prSet presAssocID="{D5F2B27A-0A84-44C1-96C4-8E641489EA5B}" presName="rootComposite" presStyleCnt="0"/>
      <dgm:spPr/>
    </dgm:pt>
    <dgm:pt modelId="{1BCCBB35-8FA9-4F53-A2EE-DE4CA6A2F660}" type="pres">
      <dgm:prSet presAssocID="{D5F2B27A-0A84-44C1-96C4-8E641489EA5B}" presName="rootText" presStyleLbl="node2" presStyleIdx="1" presStyleCnt="3">
        <dgm:presLayoutVars>
          <dgm:chPref val="3"/>
        </dgm:presLayoutVars>
      </dgm:prSet>
      <dgm:spPr/>
    </dgm:pt>
    <dgm:pt modelId="{68DA400A-15CC-4107-9B49-8B3D7390349C}" type="pres">
      <dgm:prSet presAssocID="{D5F2B27A-0A84-44C1-96C4-8E641489EA5B}" presName="rootConnector" presStyleLbl="node2" presStyleIdx="1" presStyleCnt="3"/>
      <dgm:spPr/>
    </dgm:pt>
    <dgm:pt modelId="{285A9151-5845-4318-B61A-849B51E53E94}" type="pres">
      <dgm:prSet presAssocID="{D5F2B27A-0A84-44C1-96C4-8E641489EA5B}" presName="hierChild4" presStyleCnt="0"/>
      <dgm:spPr/>
    </dgm:pt>
    <dgm:pt modelId="{A1DE854D-54B2-4901-8241-178D96AF79E0}" type="pres">
      <dgm:prSet presAssocID="{D5F2B27A-0A84-44C1-96C4-8E641489EA5B}" presName="hierChild5" presStyleCnt="0"/>
      <dgm:spPr/>
    </dgm:pt>
    <dgm:pt modelId="{F1341DED-9FA7-4FB9-977B-1C3D5E0C972E}" type="pres">
      <dgm:prSet presAssocID="{25EBDD8C-B398-45F7-A07A-050ECCED8463}" presName="Name37" presStyleLbl="parChTrans1D2" presStyleIdx="2" presStyleCnt="5"/>
      <dgm:spPr/>
    </dgm:pt>
    <dgm:pt modelId="{92E29E91-ED54-49B9-A775-0DD14227C2A3}" type="pres">
      <dgm:prSet presAssocID="{E5E04396-4B99-4572-8548-3159ED4173A7}" presName="hierRoot2" presStyleCnt="0">
        <dgm:presLayoutVars>
          <dgm:hierBranch val="init"/>
        </dgm:presLayoutVars>
      </dgm:prSet>
      <dgm:spPr/>
    </dgm:pt>
    <dgm:pt modelId="{550A1BBE-B380-4FE3-896D-8D5C30877065}" type="pres">
      <dgm:prSet presAssocID="{E5E04396-4B99-4572-8548-3159ED4173A7}" presName="rootComposite" presStyleCnt="0"/>
      <dgm:spPr/>
    </dgm:pt>
    <dgm:pt modelId="{DF8AF796-1809-479C-9E2A-265490028FE3}" type="pres">
      <dgm:prSet presAssocID="{E5E04396-4B99-4572-8548-3159ED4173A7}" presName="rootText" presStyleLbl="node2" presStyleIdx="2" presStyleCnt="3">
        <dgm:presLayoutVars>
          <dgm:chPref val="3"/>
        </dgm:presLayoutVars>
      </dgm:prSet>
      <dgm:spPr/>
    </dgm:pt>
    <dgm:pt modelId="{B52C0D20-1C08-4631-9575-B5512039E535}" type="pres">
      <dgm:prSet presAssocID="{E5E04396-4B99-4572-8548-3159ED4173A7}" presName="rootConnector" presStyleLbl="node2" presStyleIdx="2" presStyleCnt="3"/>
      <dgm:spPr/>
    </dgm:pt>
    <dgm:pt modelId="{6C5C34CF-C34F-480C-A136-09CA8B64EFF1}" type="pres">
      <dgm:prSet presAssocID="{E5E04396-4B99-4572-8548-3159ED4173A7}" presName="hierChild4" presStyleCnt="0"/>
      <dgm:spPr/>
    </dgm:pt>
    <dgm:pt modelId="{07F27C93-AB0B-4E7C-A37D-27F3068874CD}" type="pres">
      <dgm:prSet presAssocID="{E5E04396-4B99-4572-8548-3159ED4173A7}" presName="hierChild5" presStyleCnt="0"/>
      <dgm:spPr/>
    </dgm:pt>
    <dgm:pt modelId="{7EFFD4B5-F9DF-4311-88B9-AF8582B804C4}" type="pres">
      <dgm:prSet presAssocID="{2885D906-7338-4543-85A8-0FBD4552D6B1}" presName="hierChild3" presStyleCnt="0"/>
      <dgm:spPr/>
    </dgm:pt>
    <dgm:pt modelId="{376E2835-42A3-4EC8-B2A9-15B94690033A}" type="pres">
      <dgm:prSet presAssocID="{4BA1241D-3877-4EE8-A963-4A74C8544752}" presName="Name111" presStyleLbl="parChTrans1D2" presStyleIdx="3" presStyleCnt="5"/>
      <dgm:spPr/>
    </dgm:pt>
    <dgm:pt modelId="{D503CCBB-05D0-4BA0-B74D-364E62FFDA79}" type="pres">
      <dgm:prSet presAssocID="{F1B4BF89-DBF8-4A71-8505-147900784EA9}" presName="hierRoot3" presStyleCnt="0">
        <dgm:presLayoutVars>
          <dgm:hierBranch val="init"/>
        </dgm:presLayoutVars>
      </dgm:prSet>
      <dgm:spPr/>
    </dgm:pt>
    <dgm:pt modelId="{4C835390-D8A6-4827-B7AC-AB38F43A6DC7}" type="pres">
      <dgm:prSet presAssocID="{F1B4BF89-DBF8-4A71-8505-147900784EA9}" presName="rootComposite3" presStyleCnt="0"/>
      <dgm:spPr/>
    </dgm:pt>
    <dgm:pt modelId="{393625DF-D5D1-4170-9BC9-4F511697FBA6}" type="pres">
      <dgm:prSet presAssocID="{F1B4BF89-DBF8-4A71-8505-147900784EA9}" presName="rootText3" presStyleLbl="asst1" presStyleIdx="0" presStyleCnt="2">
        <dgm:presLayoutVars>
          <dgm:chPref val="3"/>
        </dgm:presLayoutVars>
      </dgm:prSet>
      <dgm:spPr/>
    </dgm:pt>
    <dgm:pt modelId="{0D7AD9DC-A28D-404F-85D8-8A13948F7516}" type="pres">
      <dgm:prSet presAssocID="{F1B4BF89-DBF8-4A71-8505-147900784EA9}" presName="rootConnector3" presStyleLbl="asst1" presStyleIdx="0" presStyleCnt="2"/>
      <dgm:spPr/>
    </dgm:pt>
    <dgm:pt modelId="{63623443-3E86-43BF-BC3D-02C14667134F}" type="pres">
      <dgm:prSet presAssocID="{F1B4BF89-DBF8-4A71-8505-147900784EA9}" presName="hierChild6" presStyleCnt="0"/>
      <dgm:spPr/>
    </dgm:pt>
    <dgm:pt modelId="{D9C1C571-B86A-4512-8016-78D37EB2DF4B}" type="pres">
      <dgm:prSet presAssocID="{F1B4BF89-DBF8-4A71-8505-147900784EA9}" presName="hierChild7" presStyleCnt="0"/>
      <dgm:spPr/>
    </dgm:pt>
    <dgm:pt modelId="{0EAB7CA2-40D3-CB4A-8222-653454D31C91}" type="pres">
      <dgm:prSet presAssocID="{7A370B50-BC40-E54A-B0E3-44825C7E0F08}" presName="Name111" presStyleLbl="parChTrans1D2" presStyleIdx="4" presStyleCnt="5"/>
      <dgm:spPr/>
    </dgm:pt>
    <dgm:pt modelId="{35D25BC2-D2E7-2E48-AC65-8C4610CAF920}" type="pres">
      <dgm:prSet presAssocID="{D6EBDF92-C3FC-E247-91CB-7481F0676076}" presName="hierRoot3" presStyleCnt="0">
        <dgm:presLayoutVars>
          <dgm:hierBranch val="init"/>
        </dgm:presLayoutVars>
      </dgm:prSet>
      <dgm:spPr/>
    </dgm:pt>
    <dgm:pt modelId="{3628BFA6-3291-0143-B50C-D0B5F37CF4A7}" type="pres">
      <dgm:prSet presAssocID="{D6EBDF92-C3FC-E247-91CB-7481F0676076}" presName="rootComposite3" presStyleCnt="0"/>
      <dgm:spPr/>
    </dgm:pt>
    <dgm:pt modelId="{6083E1A4-CD52-A940-84D2-5362D00BD6F2}" type="pres">
      <dgm:prSet presAssocID="{D6EBDF92-C3FC-E247-91CB-7481F0676076}" presName="rootText3" presStyleLbl="asst1" presStyleIdx="1" presStyleCnt="2">
        <dgm:presLayoutVars>
          <dgm:chPref val="3"/>
        </dgm:presLayoutVars>
      </dgm:prSet>
      <dgm:spPr/>
    </dgm:pt>
    <dgm:pt modelId="{A29F5D9B-75BC-7442-A0B5-475A6006848C}" type="pres">
      <dgm:prSet presAssocID="{D6EBDF92-C3FC-E247-91CB-7481F0676076}" presName="rootConnector3" presStyleLbl="asst1" presStyleIdx="1" presStyleCnt="2"/>
      <dgm:spPr/>
    </dgm:pt>
    <dgm:pt modelId="{5954FD0E-DA1C-6F40-A276-47B3B233C97D}" type="pres">
      <dgm:prSet presAssocID="{D6EBDF92-C3FC-E247-91CB-7481F0676076}" presName="hierChild6" presStyleCnt="0"/>
      <dgm:spPr/>
    </dgm:pt>
    <dgm:pt modelId="{D3B41FD2-EF5F-BA46-A2D1-F3B75CCE5F14}" type="pres">
      <dgm:prSet presAssocID="{D6EBDF92-C3FC-E247-91CB-7481F0676076}" presName="hierChild7" presStyleCnt="0"/>
      <dgm:spPr/>
    </dgm:pt>
  </dgm:ptLst>
  <dgm:cxnLst>
    <dgm:cxn modelId="{D7373E0E-FBC8-46C0-B7E6-6FDC66323B32}" srcId="{2885D906-7338-4543-85A8-0FBD4552D6B1}" destId="{E5E04396-4B99-4572-8548-3159ED4173A7}" srcOrd="4" destOrd="0" parTransId="{25EBDD8C-B398-45F7-A07A-050ECCED8463}" sibTransId="{C4482902-0A0E-4136-AD29-C068A7761EA2}"/>
    <dgm:cxn modelId="{8D21AD21-8CC2-4244-8A97-BC268B53676A}" type="presOf" srcId="{F1B4BF89-DBF8-4A71-8505-147900784EA9}" destId="{0D7AD9DC-A28D-404F-85D8-8A13948F7516}" srcOrd="1" destOrd="0" presId="urn:microsoft.com/office/officeart/2005/8/layout/orgChart1"/>
    <dgm:cxn modelId="{C18B9331-E449-4881-8C0A-15461C75A1D5}" type="presOf" srcId="{E5E04396-4B99-4572-8548-3159ED4173A7}" destId="{DF8AF796-1809-479C-9E2A-265490028FE3}" srcOrd="0" destOrd="0" presId="urn:microsoft.com/office/officeart/2005/8/layout/orgChart1"/>
    <dgm:cxn modelId="{4DA01F49-CE93-4EEA-B08C-584258E5C1F3}" type="presOf" srcId="{4BA1241D-3877-4EE8-A963-4A74C8544752}" destId="{376E2835-42A3-4EC8-B2A9-15B94690033A}" srcOrd="0" destOrd="0" presId="urn:microsoft.com/office/officeart/2005/8/layout/orgChart1"/>
    <dgm:cxn modelId="{C6A7934D-0D01-4A2F-8ECB-8B792EE8FE3E}" srcId="{2885D906-7338-4543-85A8-0FBD4552D6B1}" destId="{023FFBAB-7243-406F-8752-96962E9B3BAB}" srcOrd="2" destOrd="0" parTransId="{AF56D481-3B27-4ACB-8782-B08FB5AE3AA2}" sibTransId="{916E8A93-D0DD-45E0-B4FD-D6C8354BCBD9}"/>
    <dgm:cxn modelId="{22E0EA51-9605-4447-B7DC-3532B230E840}" srcId="{2885D906-7338-4543-85A8-0FBD4552D6B1}" destId="{D5F2B27A-0A84-44C1-96C4-8E641489EA5B}" srcOrd="3" destOrd="0" parTransId="{BC06544A-D0CE-4F46-A0C6-BE51AE4BA43B}" sibTransId="{07E4DEBC-FDFE-4B20-ABD7-F7688F6E2099}"/>
    <dgm:cxn modelId="{EA295955-2817-452F-961B-D2B1FAA07687}" type="presOf" srcId="{023FFBAB-7243-406F-8752-96962E9B3BAB}" destId="{3E1B4D50-000B-44FC-A2C7-F8EEEA741BEE}" srcOrd="1" destOrd="0" presId="urn:microsoft.com/office/officeart/2005/8/layout/orgChart1"/>
    <dgm:cxn modelId="{0BE74977-7D90-41A7-B9F9-5389CA627EB7}" type="presOf" srcId="{25EBDD8C-B398-45F7-A07A-050ECCED8463}" destId="{F1341DED-9FA7-4FB9-977B-1C3D5E0C972E}" srcOrd="0" destOrd="0" presId="urn:microsoft.com/office/officeart/2005/8/layout/orgChart1"/>
    <dgm:cxn modelId="{D875DB85-E2F1-4107-A0EA-8B4FF4747787}" type="presOf" srcId="{75A2F76A-C92E-45BE-BF93-3CBC3B0C3D33}" destId="{73666193-3D20-4470-825C-4CC0B46B89E2}" srcOrd="0" destOrd="0" presId="urn:microsoft.com/office/officeart/2005/8/layout/orgChart1"/>
    <dgm:cxn modelId="{E5DF279C-28CB-46DD-9DD0-B56B1E6CBABB}" srcId="{75A2F76A-C92E-45BE-BF93-3CBC3B0C3D33}" destId="{2885D906-7338-4543-85A8-0FBD4552D6B1}" srcOrd="0" destOrd="0" parTransId="{56B90ADF-C184-4E41-8D56-6C28B3AF8B54}" sibTransId="{074BD422-4C3B-4540-87BC-110745B57639}"/>
    <dgm:cxn modelId="{EA58D39F-1CAA-4723-8B08-E77800C070EC}" srcId="{2885D906-7338-4543-85A8-0FBD4552D6B1}" destId="{F1B4BF89-DBF8-4A71-8505-147900784EA9}" srcOrd="0" destOrd="0" parTransId="{4BA1241D-3877-4EE8-A963-4A74C8544752}" sibTransId="{D9D5E809-9283-41D8-AB98-FB8133F472C4}"/>
    <dgm:cxn modelId="{3972F1AE-6659-48F9-8E04-B4C8DCC4BF02}" type="presOf" srcId="{D5F2B27A-0A84-44C1-96C4-8E641489EA5B}" destId="{1BCCBB35-8FA9-4F53-A2EE-DE4CA6A2F660}" srcOrd="0" destOrd="0" presId="urn:microsoft.com/office/officeart/2005/8/layout/orgChart1"/>
    <dgm:cxn modelId="{01655FB8-98DF-4893-90C0-19757069F517}" type="presOf" srcId="{BC06544A-D0CE-4F46-A0C6-BE51AE4BA43B}" destId="{5C081BDB-7581-457B-8290-37133474DD0C}" srcOrd="0" destOrd="0" presId="urn:microsoft.com/office/officeart/2005/8/layout/orgChart1"/>
    <dgm:cxn modelId="{9F2259C4-E207-F641-86B6-6A0C18316DAC}" type="presOf" srcId="{7A370B50-BC40-E54A-B0E3-44825C7E0F08}" destId="{0EAB7CA2-40D3-CB4A-8222-653454D31C91}" srcOrd="0" destOrd="0" presId="urn:microsoft.com/office/officeart/2005/8/layout/orgChart1"/>
    <dgm:cxn modelId="{9CC6F2C6-9926-414C-AD4C-55A55FD74121}" type="presOf" srcId="{AF56D481-3B27-4ACB-8782-B08FB5AE3AA2}" destId="{B57C7E14-6C3A-41EE-9874-FAACE783711A}" srcOrd="0" destOrd="0" presId="urn:microsoft.com/office/officeart/2005/8/layout/orgChart1"/>
    <dgm:cxn modelId="{4D8D18D1-11EF-4B52-8B72-29E7B61F3FD9}" type="presOf" srcId="{D5F2B27A-0A84-44C1-96C4-8E641489EA5B}" destId="{68DA400A-15CC-4107-9B49-8B3D7390349C}" srcOrd="1" destOrd="0" presId="urn:microsoft.com/office/officeart/2005/8/layout/orgChart1"/>
    <dgm:cxn modelId="{055036D9-3B23-8549-9F92-1D02245EBDD8}" type="presOf" srcId="{D6EBDF92-C3FC-E247-91CB-7481F0676076}" destId="{A29F5D9B-75BC-7442-A0B5-475A6006848C}" srcOrd="1" destOrd="0" presId="urn:microsoft.com/office/officeart/2005/8/layout/orgChart1"/>
    <dgm:cxn modelId="{07D650D9-C883-4222-847F-498B1F1F07AA}" type="presOf" srcId="{F1B4BF89-DBF8-4A71-8505-147900784EA9}" destId="{393625DF-D5D1-4170-9BC9-4F511697FBA6}" srcOrd="0" destOrd="0" presId="urn:microsoft.com/office/officeart/2005/8/layout/orgChart1"/>
    <dgm:cxn modelId="{548E64DC-B937-4581-A4E6-685179454400}" type="presOf" srcId="{E5E04396-4B99-4572-8548-3159ED4173A7}" destId="{B52C0D20-1C08-4631-9575-B5512039E535}" srcOrd="1" destOrd="0" presId="urn:microsoft.com/office/officeart/2005/8/layout/orgChart1"/>
    <dgm:cxn modelId="{D511E5E8-D0FA-C843-8287-B76D1672A4CF}" type="presOf" srcId="{D6EBDF92-C3FC-E247-91CB-7481F0676076}" destId="{6083E1A4-CD52-A940-84D2-5362D00BD6F2}" srcOrd="0" destOrd="0" presId="urn:microsoft.com/office/officeart/2005/8/layout/orgChart1"/>
    <dgm:cxn modelId="{6D075FEF-8AE4-44DC-9BFC-B9A33FA30F28}" type="presOf" srcId="{023FFBAB-7243-406F-8752-96962E9B3BAB}" destId="{A9981182-8147-4B46-A0F2-60007E4FC906}" srcOrd="0" destOrd="0" presId="urn:microsoft.com/office/officeart/2005/8/layout/orgChart1"/>
    <dgm:cxn modelId="{DD4DDBEF-5732-4E81-8655-CFFC28BAD3D4}" type="presOf" srcId="{2885D906-7338-4543-85A8-0FBD4552D6B1}" destId="{C8A0C863-2BB9-4C49-9F72-450701DCA57A}" srcOrd="1" destOrd="0" presId="urn:microsoft.com/office/officeart/2005/8/layout/orgChart1"/>
    <dgm:cxn modelId="{8A876FF1-2887-D441-89DB-B59E8433113A}" srcId="{2885D906-7338-4543-85A8-0FBD4552D6B1}" destId="{D6EBDF92-C3FC-E247-91CB-7481F0676076}" srcOrd="1" destOrd="0" parTransId="{7A370B50-BC40-E54A-B0E3-44825C7E0F08}" sibTransId="{FFC2950F-F683-AC4D-8BDA-20FF3059E6C9}"/>
    <dgm:cxn modelId="{AD6180F5-F987-4A7B-BA76-3FA47BDB3429}" type="presOf" srcId="{2885D906-7338-4543-85A8-0FBD4552D6B1}" destId="{1080E199-D737-4F37-BC73-06F05F451611}" srcOrd="0" destOrd="0" presId="urn:microsoft.com/office/officeart/2005/8/layout/orgChart1"/>
    <dgm:cxn modelId="{6C11D836-1E1F-4706-9A0E-E459F675A44E}" type="presParOf" srcId="{73666193-3D20-4470-825C-4CC0B46B89E2}" destId="{F595E60D-899C-4FD0-ABEE-19E667BB75AD}" srcOrd="0" destOrd="0" presId="urn:microsoft.com/office/officeart/2005/8/layout/orgChart1"/>
    <dgm:cxn modelId="{440CFE10-DB35-47CD-BC98-352402D82BD9}" type="presParOf" srcId="{F595E60D-899C-4FD0-ABEE-19E667BB75AD}" destId="{0D1301C3-748C-4E42-A926-7037863FB275}" srcOrd="0" destOrd="0" presId="urn:microsoft.com/office/officeart/2005/8/layout/orgChart1"/>
    <dgm:cxn modelId="{9DB8F833-FF44-41BE-B62E-5A219B8D2023}" type="presParOf" srcId="{0D1301C3-748C-4E42-A926-7037863FB275}" destId="{1080E199-D737-4F37-BC73-06F05F451611}" srcOrd="0" destOrd="0" presId="urn:microsoft.com/office/officeart/2005/8/layout/orgChart1"/>
    <dgm:cxn modelId="{B6DD981C-F3F0-48AA-BF85-30356CA37950}" type="presParOf" srcId="{0D1301C3-748C-4E42-A926-7037863FB275}" destId="{C8A0C863-2BB9-4C49-9F72-450701DCA57A}" srcOrd="1" destOrd="0" presId="urn:microsoft.com/office/officeart/2005/8/layout/orgChart1"/>
    <dgm:cxn modelId="{A62CA4F6-2923-4325-A8CC-AAEA746D6924}" type="presParOf" srcId="{F595E60D-899C-4FD0-ABEE-19E667BB75AD}" destId="{4C2E2219-7893-45C2-829F-A1AC656647C5}" srcOrd="1" destOrd="0" presId="urn:microsoft.com/office/officeart/2005/8/layout/orgChart1"/>
    <dgm:cxn modelId="{23A24DC7-F28F-4DAD-9297-E902EA732A2D}" type="presParOf" srcId="{4C2E2219-7893-45C2-829F-A1AC656647C5}" destId="{B57C7E14-6C3A-41EE-9874-FAACE783711A}" srcOrd="0" destOrd="0" presId="urn:microsoft.com/office/officeart/2005/8/layout/orgChart1"/>
    <dgm:cxn modelId="{6D43F9E9-F5A3-456F-8FE9-EFEF2E001E4B}" type="presParOf" srcId="{4C2E2219-7893-45C2-829F-A1AC656647C5}" destId="{BF807E66-49D4-4F18-B466-271C7F7D0005}" srcOrd="1" destOrd="0" presId="urn:microsoft.com/office/officeart/2005/8/layout/orgChart1"/>
    <dgm:cxn modelId="{3B401604-06BA-4F65-9DB4-7B0DE9FD9E89}" type="presParOf" srcId="{BF807E66-49D4-4F18-B466-271C7F7D0005}" destId="{5039C12C-03B7-4760-912A-B1DE8DD505C4}" srcOrd="0" destOrd="0" presId="urn:microsoft.com/office/officeart/2005/8/layout/orgChart1"/>
    <dgm:cxn modelId="{E921FB10-309D-456C-B16F-6B52FDD56E83}" type="presParOf" srcId="{5039C12C-03B7-4760-912A-B1DE8DD505C4}" destId="{A9981182-8147-4B46-A0F2-60007E4FC906}" srcOrd="0" destOrd="0" presId="urn:microsoft.com/office/officeart/2005/8/layout/orgChart1"/>
    <dgm:cxn modelId="{2A3362E5-38CC-4ECA-9D4A-C6165A3AF996}" type="presParOf" srcId="{5039C12C-03B7-4760-912A-B1DE8DD505C4}" destId="{3E1B4D50-000B-44FC-A2C7-F8EEEA741BEE}" srcOrd="1" destOrd="0" presId="urn:microsoft.com/office/officeart/2005/8/layout/orgChart1"/>
    <dgm:cxn modelId="{C7DA4688-ECF1-44E8-8331-EF003A3E8DA5}" type="presParOf" srcId="{BF807E66-49D4-4F18-B466-271C7F7D0005}" destId="{67D8F488-D196-432A-B80B-707F541C2264}" srcOrd="1" destOrd="0" presId="urn:microsoft.com/office/officeart/2005/8/layout/orgChart1"/>
    <dgm:cxn modelId="{C19114AC-093F-4D21-9F3B-7714445508EE}" type="presParOf" srcId="{BF807E66-49D4-4F18-B466-271C7F7D0005}" destId="{F2D60B86-3DBA-4C8E-917C-02C60E4F5E73}" srcOrd="2" destOrd="0" presId="urn:microsoft.com/office/officeart/2005/8/layout/orgChart1"/>
    <dgm:cxn modelId="{A1DC2AB6-AFD7-4DC3-928F-90284A4BE148}" type="presParOf" srcId="{4C2E2219-7893-45C2-829F-A1AC656647C5}" destId="{5C081BDB-7581-457B-8290-37133474DD0C}" srcOrd="2" destOrd="0" presId="urn:microsoft.com/office/officeart/2005/8/layout/orgChart1"/>
    <dgm:cxn modelId="{15A257A4-7D69-4FEF-BCC1-EE036CBA3D37}" type="presParOf" srcId="{4C2E2219-7893-45C2-829F-A1AC656647C5}" destId="{5496DD02-93AC-4E3A-8880-B00E1D474F96}" srcOrd="3" destOrd="0" presId="urn:microsoft.com/office/officeart/2005/8/layout/orgChart1"/>
    <dgm:cxn modelId="{38CA84B0-24F6-42E6-BB57-E4F9BD526A27}" type="presParOf" srcId="{5496DD02-93AC-4E3A-8880-B00E1D474F96}" destId="{00178A85-09E4-435C-889C-BCE9CF916B25}" srcOrd="0" destOrd="0" presId="urn:microsoft.com/office/officeart/2005/8/layout/orgChart1"/>
    <dgm:cxn modelId="{44757651-F3AD-4D18-AC97-9F66E278773D}" type="presParOf" srcId="{00178A85-09E4-435C-889C-BCE9CF916B25}" destId="{1BCCBB35-8FA9-4F53-A2EE-DE4CA6A2F660}" srcOrd="0" destOrd="0" presId="urn:microsoft.com/office/officeart/2005/8/layout/orgChart1"/>
    <dgm:cxn modelId="{25132A63-5EA1-48E6-835F-0F58B89FE1BF}" type="presParOf" srcId="{00178A85-09E4-435C-889C-BCE9CF916B25}" destId="{68DA400A-15CC-4107-9B49-8B3D7390349C}" srcOrd="1" destOrd="0" presId="urn:microsoft.com/office/officeart/2005/8/layout/orgChart1"/>
    <dgm:cxn modelId="{CC1AA819-0BE4-4728-B09A-89BD2A4680F8}" type="presParOf" srcId="{5496DD02-93AC-4E3A-8880-B00E1D474F96}" destId="{285A9151-5845-4318-B61A-849B51E53E94}" srcOrd="1" destOrd="0" presId="urn:microsoft.com/office/officeart/2005/8/layout/orgChart1"/>
    <dgm:cxn modelId="{EB834014-1BD9-40E1-8564-49060840526B}" type="presParOf" srcId="{5496DD02-93AC-4E3A-8880-B00E1D474F96}" destId="{A1DE854D-54B2-4901-8241-178D96AF79E0}" srcOrd="2" destOrd="0" presId="urn:microsoft.com/office/officeart/2005/8/layout/orgChart1"/>
    <dgm:cxn modelId="{952D4CA2-99A8-4CCF-9D5D-4394FF7150B1}" type="presParOf" srcId="{4C2E2219-7893-45C2-829F-A1AC656647C5}" destId="{F1341DED-9FA7-4FB9-977B-1C3D5E0C972E}" srcOrd="4" destOrd="0" presId="urn:microsoft.com/office/officeart/2005/8/layout/orgChart1"/>
    <dgm:cxn modelId="{106BAD37-B32F-4C68-8989-0EA6EA0A1F0E}" type="presParOf" srcId="{4C2E2219-7893-45C2-829F-A1AC656647C5}" destId="{92E29E91-ED54-49B9-A775-0DD14227C2A3}" srcOrd="5" destOrd="0" presId="urn:microsoft.com/office/officeart/2005/8/layout/orgChart1"/>
    <dgm:cxn modelId="{A658781D-E60D-446B-9411-70F9587F55A3}" type="presParOf" srcId="{92E29E91-ED54-49B9-A775-0DD14227C2A3}" destId="{550A1BBE-B380-4FE3-896D-8D5C30877065}" srcOrd="0" destOrd="0" presId="urn:microsoft.com/office/officeart/2005/8/layout/orgChart1"/>
    <dgm:cxn modelId="{735C812E-0905-42C0-9B8F-22C289BAE683}" type="presParOf" srcId="{550A1BBE-B380-4FE3-896D-8D5C30877065}" destId="{DF8AF796-1809-479C-9E2A-265490028FE3}" srcOrd="0" destOrd="0" presId="urn:microsoft.com/office/officeart/2005/8/layout/orgChart1"/>
    <dgm:cxn modelId="{DDDB879F-5AB2-45B5-9C26-1F08210CEB61}" type="presParOf" srcId="{550A1BBE-B380-4FE3-896D-8D5C30877065}" destId="{B52C0D20-1C08-4631-9575-B5512039E535}" srcOrd="1" destOrd="0" presId="urn:microsoft.com/office/officeart/2005/8/layout/orgChart1"/>
    <dgm:cxn modelId="{A9E50662-D05B-44BA-AEC8-748BAD15C755}" type="presParOf" srcId="{92E29E91-ED54-49B9-A775-0DD14227C2A3}" destId="{6C5C34CF-C34F-480C-A136-09CA8B64EFF1}" srcOrd="1" destOrd="0" presId="urn:microsoft.com/office/officeart/2005/8/layout/orgChart1"/>
    <dgm:cxn modelId="{6AA461C3-F418-4DDA-89EA-0C5EAE2DE124}" type="presParOf" srcId="{92E29E91-ED54-49B9-A775-0DD14227C2A3}" destId="{07F27C93-AB0B-4E7C-A37D-27F3068874CD}" srcOrd="2" destOrd="0" presId="urn:microsoft.com/office/officeart/2005/8/layout/orgChart1"/>
    <dgm:cxn modelId="{B2C67F81-D9F0-4005-A5C5-036082BB0B5B}" type="presParOf" srcId="{F595E60D-899C-4FD0-ABEE-19E667BB75AD}" destId="{7EFFD4B5-F9DF-4311-88B9-AF8582B804C4}" srcOrd="2" destOrd="0" presId="urn:microsoft.com/office/officeart/2005/8/layout/orgChart1"/>
    <dgm:cxn modelId="{469D525C-F1D5-4C53-A531-59FFA28D2365}" type="presParOf" srcId="{7EFFD4B5-F9DF-4311-88B9-AF8582B804C4}" destId="{376E2835-42A3-4EC8-B2A9-15B94690033A}" srcOrd="0" destOrd="0" presId="urn:microsoft.com/office/officeart/2005/8/layout/orgChart1"/>
    <dgm:cxn modelId="{6A2189E7-F81D-4322-8EB2-455CA210BD0F}" type="presParOf" srcId="{7EFFD4B5-F9DF-4311-88B9-AF8582B804C4}" destId="{D503CCBB-05D0-4BA0-B74D-364E62FFDA79}" srcOrd="1" destOrd="0" presId="urn:microsoft.com/office/officeart/2005/8/layout/orgChart1"/>
    <dgm:cxn modelId="{74510E12-D5DC-4B14-B45A-D6ADEAFFA7F2}" type="presParOf" srcId="{D503CCBB-05D0-4BA0-B74D-364E62FFDA79}" destId="{4C835390-D8A6-4827-B7AC-AB38F43A6DC7}" srcOrd="0" destOrd="0" presId="urn:microsoft.com/office/officeart/2005/8/layout/orgChart1"/>
    <dgm:cxn modelId="{67B8D276-B822-4947-A20B-621C8E3B4C63}" type="presParOf" srcId="{4C835390-D8A6-4827-B7AC-AB38F43A6DC7}" destId="{393625DF-D5D1-4170-9BC9-4F511697FBA6}" srcOrd="0" destOrd="0" presId="urn:microsoft.com/office/officeart/2005/8/layout/orgChart1"/>
    <dgm:cxn modelId="{0C2D16FF-633C-4E3F-A82F-E147AAA4A520}" type="presParOf" srcId="{4C835390-D8A6-4827-B7AC-AB38F43A6DC7}" destId="{0D7AD9DC-A28D-404F-85D8-8A13948F7516}" srcOrd="1" destOrd="0" presId="urn:microsoft.com/office/officeart/2005/8/layout/orgChart1"/>
    <dgm:cxn modelId="{A0ECA088-F433-4712-96DE-110463531770}" type="presParOf" srcId="{D503CCBB-05D0-4BA0-B74D-364E62FFDA79}" destId="{63623443-3E86-43BF-BC3D-02C14667134F}" srcOrd="1" destOrd="0" presId="urn:microsoft.com/office/officeart/2005/8/layout/orgChart1"/>
    <dgm:cxn modelId="{62DE0726-63DE-44BA-BB14-8BF1903B32C4}" type="presParOf" srcId="{D503CCBB-05D0-4BA0-B74D-364E62FFDA79}" destId="{D9C1C571-B86A-4512-8016-78D37EB2DF4B}" srcOrd="2" destOrd="0" presId="urn:microsoft.com/office/officeart/2005/8/layout/orgChart1"/>
    <dgm:cxn modelId="{602B06B6-8DB4-1F45-A914-BA556D456012}" type="presParOf" srcId="{7EFFD4B5-F9DF-4311-88B9-AF8582B804C4}" destId="{0EAB7CA2-40D3-CB4A-8222-653454D31C91}" srcOrd="2" destOrd="0" presId="urn:microsoft.com/office/officeart/2005/8/layout/orgChart1"/>
    <dgm:cxn modelId="{B265721B-9222-B44F-B4C8-EF316A5E1FFB}" type="presParOf" srcId="{7EFFD4B5-F9DF-4311-88B9-AF8582B804C4}" destId="{35D25BC2-D2E7-2E48-AC65-8C4610CAF920}" srcOrd="3" destOrd="0" presId="urn:microsoft.com/office/officeart/2005/8/layout/orgChart1"/>
    <dgm:cxn modelId="{5929D53E-B717-8F41-BE17-106838797FD9}" type="presParOf" srcId="{35D25BC2-D2E7-2E48-AC65-8C4610CAF920}" destId="{3628BFA6-3291-0143-B50C-D0B5F37CF4A7}" srcOrd="0" destOrd="0" presId="urn:microsoft.com/office/officeart/2005/8/layout/orgChart1"/>
    <dgm:cxn modelId="{948359B2-BB73-3048-98D3-20E8D17D3F13}" type="presParOf" srcId="{3628BFA6-3291-0143-B50C-D0B5F37CF4A7}" destId="{6083E1A4-CD52-A940-84D2-5362D00BD6F2}" srcOrd="0" destOrd="0" presId="urn:microsoft.com/office/officeart/2005/8/layout/orgChart1"/>
    <dgm:cxn modelId="{42181C4F-26A5-434A-8AE7-01A0297225A4}" type="presParOf" srcId="{3628BFA6-3291-0143-B50C-D0B5F37CF4A7}" destId="{A29F5D9B-75BC-7442-A0B5-475A6006848C}" srcOrd="1" destOrd="0" presId="urn:microsoft.com/office/officeart/2005/8/layout/orgChart1"/>
    <dgm:cxn modelId="{9E3EC631-33A8-D647-928D-0875EEE80758}" type="presParOf" srcId="{35D25BC2-D2E7-2E48-AC65-8C4610CAF920}" destId="{5954FD0E-DA1C-6F40-A276-47B3B233C97D}" srcOrd="1" destOrd="0" presId="urn:microsoft.com/office/officeart/2005/8/layout/orgChart1"/>
    <dgm:cxn modelId="{F806C9D0-8C81-AF4A-AFF7-253DDC98ECD1}" type="presParOf" srcId="{35D25BC2-D2E7-2E48-AC65-8C4610CAF920}" destId="{D3B41FD2-EF5F-BA46-A2D1-F3B75CCE5F1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71524B-B7DE-44BE-AE78-D6D80B0635EF}" type="doc">
      <dgm:prSet loTypeId="urn:microsoft.com/office/officeart/2005/8/layout/hProcess9" loCatId="process" qsTypeId="urn:microsoft.com/office/officeart/2005/8/quickstyle/simple1" qsCatId="simple" csTypeId="urn:microsoft.com/office/officeart/2005/8/colors/accent1_2" csCatId="accent1" phldr="1"/>
      <dgm:spPr/>
    </dgm:pt>
    <dgm:pt modelId="{3A0CFD9E-D5BB-4333-ADC3-2FF8163D2903}">
      <dgm:prSet phldrT="[Text]"/>
      <dgm:spPr>
        <a:solidFill>
          <a:srgbClr val="00B0F0"/>
        </a:solidFill>
      </dgm:spPr>
      <dgm:t>
        <a:bodyPr/>
        <a:lstStyle/>
        <a:p>
          <a:r>
            <a:rPr lang="en-US" dirty="0"/>
            <a:t>Health Risk Assessment Tool </a:t>
          </a:r>
        </a:p>
        <a:p>
          <a:r>
            <a:rPr lang="en-US" dirty="0"/>
            <a:t>(HRAT)</a:t>
          </a:r>
        </a:p>
      </dgm:t>
    </dgm:pt>
    <dgm:pt modelId="{0D36D53D-2835-4564-87C2-95BFB9F00E54}" type="parTrans" cxnId="{874996C3-908E-45D8-88D1-00C490CD03BC}">
      <dgm:prSet/>
      <dgm:spPr/>
      <dgm:t>
        <a:bodyPr/>
        <a:lstStyle/>
        <a:p>
          <a:endParaRPr lang="en-US"/>
        </a:p>
      </dgm:t>
    </dgm:pt>
    <dgm:pt modelId="{27FE3D90-8696-4367-B45B-EE282AC7416C}" type="sibTrans" cxnId="{874996C3-908E-45D8-88D1-00C490CD03BC}">
      <dgm:prSet/>
      <dgm:spPr/>
      <dgm:t>
        <a:bodyPr/>
        <a:lstStyle/>
        <a:p>
          <a:endParaRPr lang="en-US"/>
        </a:p>
      </dgm:t>
    </dgm:pt>
    <dgm:pt modelId="{F2BC8F00-B482-43EE-A0C8-05EEDC73BF2C}">
      <dgm:prSet phldrT="[Text]"/>
      <dgm:spPr/>
      <dgm:t>
        <a:bodyPr/>
        <a:lstStyle/>
        <a:p>
          <a:r>
            <a:rPr lang="en-US" dirty="0"/>
            <a:t>Individualized Care Plan</a:t>
          </a:r>
        </a:p>
      </dgm:t>
    </dgm:pt>
    <dgm:pt modelId="{22DF72DA-7A1F-48DB-A605-EFEFA055B725}" type="parTrans" cxnId="{0EBFA649-8A8C-47D3-AD5F-1737BAAE3695}">
      <dgm:prSet/>
      <dgm:spPr/>
      <dgm:t>
        <a:bodyPr/>
        <a:lstStyle/>
        <a:p>
          <a:endParaRPr lang="en-US"/>
        </a:p>
      </dgm:t>
    </dgm:pt>
    <dgm:pt modelId="{EE2DA076-6EE6-42FB-8F9B-BCC149FD34CF}" type="sibTrans" cxnId="{0EBFA649-8A8C-47D3-AD5F-1737BAAE3695}">
      <dgm:prSet/>
      <dgm:spPr/>
      <dgm:t>
        <a:bodyPr/>
        <a:lstStyle/>
        <a:p>
          <a:endParaRPr lang="en-US"/>
        </a:p>
      </dgm:t>
    </dgm:pt>
    <dgm:pt modelId="{DBBFDBBC-6FDC-4042-BE80-C446B2B31E84}">
      <dgm:prSet phldrT="[Text]"/>
      <dgm:spPr>
        <a:solidFill>
          <a:srgbClr val="7030A0"/>
        </a:solidFill>
      </dgm:spPr>
      <dgm:t>
        <a:bodyPr/>
        <a:lstStyle/>
        <a:p>
          <a:r>
            <a:rPr lang="en-US" dirty="0"/>
            <a:t>Interdisciplinary Care Team</a:t>
          </a:r>
        </a:p>
      </dgm:t>
    </dgm:pt>
    <dgm:pt modelId="{D19D019E-3F0C-47ED-A8A4-28D69E494EF1}" type="parTrans" cxnId="{24903C04-64AA-4F45-B8A4-F98734180D1F}">
      <dgm:prSet/>
      <dgm:spPr/>
      <dgm:t>
        <a:bodyPr/>
        <a:lstStyle/>
        <a:p>
          <a:endParaRPr lang="en-US"/>
        </a:p>
      </dgm:t>
    </dgm:pt>
    <dgm:pt modelId="{3BF465BC-E2CB-41D9-9951-18F635C58258}" type="sibTrans" cxnId="{24903C04-64AA-4F45-B8A4-F98734180D1F}">
      <dgm:prSet/>
      <dgm:spPr/>
      <dgm:t>
        <a:bodyPr/>
        <a:lstStyle/>
        <a:p>
          <a:endParaRPr lang="en-US"/>
        </a:p>
      </dgm:t>
    </dgm:pt>
    <dgm:pt modelId="{6DD44A78-6D7F-47D5-B057-1954AF024F4C}" type="pres">
      <dgm:prSet presAssocID="{5471524B-B7DE-44BE-AE78-D6D80B0635EF}" presName="CompostProcess" presStyleCnt="0">
        <dgm:presLayoutVars>
          <dgm:dir/>
          <dgm:resizeHandles val="exact"/>
        </dgm:presLayoutVars>
      </dgm:prSet>
      <dgm:spPr/>
    </dgm:pt>
    <dgm:pt modelId="{D7472297-0AC2-4DD2-B1BD-3850FD595D2A}" type="pres">
      <dgm:prSet presAssocID="{5471524B-B7DE-44BE-AE78-D6D80B0635EF}" presName="arrow" presStyleLbl="bgShp" presStyleIdx="0" presStyleCnt="1"/>
      <dgm:spPr/>
    </dgm:pt>
    <dgm:pt modelId="{8BFCC0E0-E90D-4D53-8688-F66588E58B8A}" type="pres">
      <dgm:prSet presAssocID="{5471524B-B7DE-44BE-AE78-D6D80B0635EF}" presName="linearProcess" presStyleCnt="0"/>
      <dgm:spPr/>
    </dgm:pt>
    <dgm:pt modelId="{EE0DEDF1-886C-4FFC-AFF1-025786F0B567}" type="pres">
      <dgm:prSet presAssocID="{3A0CFD9E-D5BB-4333-ADC3-2FF8163D2903}" presName="textNode" presStyleLbl="node1" presStyleIdx="0" presStyleCnt="3">
        <dgm:presLayoutVars>
          <dgm:bulletEnabled val="1"/>
        </dgm:presLayoutVars>
      </dgm:prSet>
      <dgm:spPr/>
    </dgm:pt>
    <dgm:pt modelId="{3107FFE1-9573-42EA-9946-C51C4A16261A}" type="pres">
      <dgm:prSet presAssocID="{27FE3D90-8696-4367-B45B-EE282AC7416C}" presName="sibTrans" presStyleCnt="0"/>
      <dgm:spPr/>
    </dgm:pt>
    <dgm:pt modelId="{68583DAD-DD0A-4EF7-8639-B4DAA379B391}" type="pres">
      <dgm:prSet presAssocID="{F2BC8F00-B482-43EE-A0C8-05EEDC73BF2C}" presName="textNode" presStyleLbl="node1" presStyleIdx="1" presStyleCnt="3" custLinFactNeighborX="1" custLinFactNeighborY="-50000">
        <dgm:presLayoutVars>
          <dgm:bulletEnabled val="1"/>
        </dgm:presLayoutVars>
      </dgm:prSet>
      <dgm:spPr/>
    </dgm:pt>
    <dgm:pt modelId="{2CD0409D-0EC3-4EE8-B410-26E0EAD87C2A}" type="pres">
      <dgm:prSet presAssocID="{EE2DA076-6EE6-42FB-8F9B-BCC149FD34CF}" presName="sibTrans" presStyleCnt="0"/>
      <dgm:spPr/>
    </dgm:pt>
    <dgm:pt modelId="{B3985B02-413D-4ED3-AA4C-6BC2F107D14F}" type="pres">
      <dgm:prSet presAssocID="{DBBFDBBC-6FDC-4042-BE80-C446B2B31E84}" presName="textNode" presStyleLbl="node1" presStyleIdx="2" presStyleCnt="3">
        <dgm:presLayoutVars>
          <dgm:bulletEnabled val="1"/>
        </dgm:presLayoutVars>
      </dgm:prSet>
      <dgm:spPr/>
    </dgm:pt>
  </dgm:ptLst>
  <dgm:cxnLst>
    <dgm:cxn modelId="{24903C04-64AA-4F45-B8A4-F98734180D1F}" srcId="{5471524B-B7DE-44BE-AE78-D6D80B0635EF}" destId="{DBBFDBBC-6FDC-4042-BE80-C446B2B31E84}" srcOrd="2" destOrd="0" parTransId="{D19D019E-3F0C-47ED-A8A4-28D69E494EF1}" sibTransId="{3BF465BC-E2CB-41D9-9951-18F635C58258}"/>
    <dgm:cxn modelId="{0EBFA649-8A8C-47D3-AD5F-1737BAAE3695}" srcId="{5471524B-B7DE-44BE-AE78-D6D80B0635EF}" destId="{F2BC8F00-B482-43EE-A0C8-05EEDC73BF2C}" srcOrd="1" destOrd="0" parTransId="{22DF72DA-7A1F-48DB-A605-EFEFA055B725}" sibTransId="{EE2DA076-6EE6-42FB-8F9B-BCC149FD34CF}"/>
    <dgm:cxn modelId="{DE70B24A-FD5A-4966-B451-90DDB3195EE9}" type="presOf" srcId="{3A0CFD9E-D5BB-4333-ADC3-2FF8163D2903}" destId="{EE0DEDF1-886C-4FFC-AFF1-025786F0B567}" srcOrd="0" destOrd="0" presId="urn:microsoft.com/office/officeart/2005/8/layout/hProcess9"/>
    <dgm:cxn modelId="{87300656-43ED-4E24-B3BB-0507134587F7}" type="presOf" srcId="{5471524B-B7DE-44BE-AE78-D6D80B0635EF}" destId="{6DD44A78-6D7F-47D5-B057-1954AF024F4C}" srcOrd="0" destOrd="0" presId="urn:microsoft.com/office/officeart/2005/8/layout/hProcess9"/>
    <dgm:cxn modelId="{0D9E808C-DCC9-4125-9BCA-2EF3DAFEF956}" type="presOf" srcId="{DBBFDBBC-6FDC-4042-BE80-C446B2B31E84}" destId="{B3985B02-413D-4ED3-AA4C-6BC2F107D14F}" srcOrd="0" destOrd="0" presId="urn:microsoft.com/office/officeart/2005/8/layout/hProcess9"/>
    <dgm:cxn modelId="{897688AC-463B-4C45-B053-362783F69040}" type="presOf" srcId="{F2BC8F00-B482-43EE-A0C8-05EEDC73BF2C}" destId="{68583DAD-DD0A-4EF7-8639-B4DAA379B391}" srcOrd="0" destOrd="0" presId="urn:microsoft.com/office/officeart/2005/8/layout/hProcess9"/>
    <dgm:cxn modelId="{874996C3-908E-45D8-88D1-00C490CD03BC}" srcId="{5471524B-B7DE-44BE-AE78-D6D80B0635EF}" destId="{3A0CFD9E-D5BB-4333-ADC3-2FF8163D2903}" srcOrd="0" destOrd="0" parTransId="{0D36D53D-2835-4564-87C2-95BFB9F00E54}" sibTransId="{27FE3D90-8696-4367-B45B-EE282AC7416C}"/>
    <dgm:cxn modelId="{A32D9C85-1C04-4C1A-AC63-AACBE9A6849E}" type="presParOf" srcId="{6DD44A78-6D7F-47D5-B057-1954AF024F4C}" destId="{D7472297-0AC2-4DD2-B1BD-3850FD595D2A}" srcOrd="0" destOrd="0" presId="urn:microsoft.com/office/officeart/2005/8/layout/hProcess9"/>
    <dgm:cxn modelId="{8EFB1AFB-8C75-447F-B361-555CAB1D5EA2}" type="presParOf" srcId="{6DD44A78-6D7F-47D5-B057-1954AF024F4C}" destId="{8BFCC0E0-E90D-4D53-8688-F66588E58B8A}" srcOrd="1" destOrd="0" presId="urn:microsoft.com/office/officeart/2005/8/layout/hProcess9"/>
    <dgm:cxn modelId="{812D5287-42D5-4E6F-8D46-AFBA0B6D64D1}" type="presParOf" srcId="{8BFCC0E0-E90D-4D53-8688-F66588E58B8A}" destId="{EE0DEDF1-886C-4FFC-AFF1-025786F0B567}" srcOrd="0" destOrd="0" presId="urn:microsoft.com/office/officeart/2005/8/layout/hProcess9"/>
    <dgm:cxn modelId="{7B2B82C8-258B-48E3-B5E9-4591ED3390BD}" type="presParOf" srcId="{8BFCC0E0-E90D-4D53-8688-F66588E58B8A}" destId="{3107FFE1-9573-42EA-9946-C51C4A16261A}" srcOrd="1" destOrd="0" presId="urn:microsoft.com/office/officeart/2005/8/layout/hProcess9"/>
    <dgm:cxn modelId="{2C529FFC-F9E0-466B-AF34-C998E487E1FD}" type="presParOf" srcId="{8BFCC0E0-E90D-4D53-8688-F66588E58B8A}" destId="{68583DAD-DD0A-4EF7-8639-B4DAA379B391}" srcOrd="2" destOrd="0" presId="urn:microsoft.com/office/officeart/2005/8/layout/hProcess9"/>
    <dgm:cxn modelId="{6CFE1B35-54B8-4B6D-A120-91403CCC132A}" type="presParOf" srcId="{8BFCC0E0-E90D-4D53-8688-F66588E58B8A}" destId="{2CD0409D-0EC3-4EE8-B410-26E0EAD87C2A}" srcOrd="3" destOrd="0" presId="urn:microsoft.com/office/officeart/2005/8/layout/hProcess9"/>
    <dgm:cxn modelId="{24669367-C2DA-4141-B538-7622A81A7228}" type="presParOf" srcId="{8BFCC0E0-E90D-4D53-8688-F66588E58B8A}" destId="{B3985B02-413D-4ED3-AA4C-6BC2F107D1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7BCCEDE-753F-45E2-A061-2CFDDEEF6789}" type="doc">
      <dgm:prSet loTypeId="urn:microsoft.com/office/officeart/2005/8/layout/pyramid1" loCatId="pyramid" qsTypeId="urn:microsoft.com/office/officeart/2005/8/quickstyle/simple1" qsCatId="simple" csTypeId="urn:microsoft.com/office/officeart/2005/8/colors/accent1_2" csCatId="accent1" phldr="1"/>
      <dgm:spPr/>
    </dgm:pt>
    <dgm:pt modelId="{1DC5ABFA-55C1-414A-99EA-18A7354B250A}">
      <dgm:prSet phldrT="[Text]" custT="1"/>
      <dgm:spPr>
        <a:solidFill>
          <a:srgbClr val="002060"/>
        </a:solidFill>
      </dgm:spPr>
      <dgm:t>
        <a:bodyPr/>
        <a:lstStyle/>
        <a:p>
          <a:endParaRPr lang="en-US" sz="2800" dirty="0">
            <a:solidFill>
              <a:schemeClr val="bg1"/>
            </a:solidFill>
          </a:endParaRPr>
        </a:p>
        <a:p>
          <a:r>
            <a:rPr lang="en-US" sz="2800" dirty="0">
              <a:solidFill>
                <a:schemeClr val="bg1"/>
              </a:solidFill>
            </a:rPr>
            <a:t>High </a:t>
          </a:r>
        </a:p>
        <a:p>
          <a:r>
            <a:rPr lang="en-US" sz="2800" dirty="0">
              <a:solidFill>
                <a:schemeClr val="bg1"/>
              </a:solidFill>
            </a:rPr>
            <a:t>Risk</a:t>
          </a:r>
        </a:p>
      </dgm:t>
    </dgm:pt>
    <dgm:pt modelId="{21C9516E-D18C-4124-8CC4-AF079CEB2DF3}" type="parTrans" cxnId="{10FD60E0-1D3A-4BEA-BD87-6C507852A15D}">
      <dgm:prSet/>
      <dgm:spPr/>
      <dgm:t>
        <a:bodyPr/>
        <a:lstStyle/>
        <a:p>
          <a:endParaRPr lang="en-US"/>
        </a:p>
      </dgm:t>
    </dgm:pt>
    <dgm:pt modelId="{7BC956DE-B575-488C-91EB-3E266AB11F03}" type="sibTrans" cxnId="{10FD60E0-1D3A-4BEA-BD87-6C507852A15D}">
      <dgm:prSet/>
      <dgm:spPr/>
      <dgm:t>
        <a:bodyPr/>
        <a:lstStyle/>
        <a:p>
          <a:endParaRPr lang="en-US"/>
        </a:p>
      </dgm:t>
    </dgm:pt>
    <dgm:pt modelId="{2FC8777F-AA97-4C01-823B-B5808E13DC86}">
      <dgm:prSet phldrT="[Text]" custT="1"/>
      <dgm:spPr>
        <a:solidFill>
          <a:srgbClr val="0070C0"/>
        </a:solidFill>
      </dgm:spPr>
      <dgm:t>
        <a:bodyPr/>
        <a:lstStyle/>
        <a:p>
          <a:r>
            <a:rPr lang="en-US" sz="2800" dirty="0">
              <a:solidFill>
                <a:schemeClr val="bg1"/>
              </a:solidFill>
            </a:rPr>
            <a:t>Moderate Risk</a:t>
          </a:r>
        </a:p>
      </dgm:t>
    </dgm:pt>
    <dgm:pt modelId="{D7F60156-FC56-48CA-A8CF-E3444E42F8B0}" type="parTrans" cxnId="{9F733584-B220-40FF-9B89-B883E4F2365F}">
      <dgm:prSet/>
      <dgm:spPr/>
      <dgm:t>
        <a:bodyPr/>
        <a:lstStyle/>
        <a:p>
          <a:endParaRPr lang="en-US"/>
        </a:p>
      </dgm:t>
    </dgm:pt>
    <dgm:pt modelId="{9FACB230-826C-4739-B88C-491589FFB634}" type="sibTrans" cxnId="{9F733584-B220-40FF-9B89-B883E4F2365F}">
      <dgm:prSet/>
      <dgm:spPr/>
      <dgm:t>
        <a:bodyPr/>
        <a:lstStyle/>
        <a:p>
          <a:endParaRPr lang="en-US"/>
        </a:p>
      </dgm:t>
    </dgm:pt>
    <dgm:pt modelId="{C38CC3FF-5601-4EBC-8321-280E5203C0D2}">
      <dgm:prSet phldrT="[Text]" custT="1"/>
      <dgm:spPr>
        <a:solidFill>
          <a:srgbClr val="00B0F0"/>
        </a:solidFill>
      </dgm:spPr>
      <dgm:t>
        <a:bodyPr/>
        <a:lstStyle/>
        <a:p>
          <a:r>
            <a:rPr lang="en-US" sz="2800" dirty="0">
              <a:solidFill>
                <a:schemeClr val="bg1"/>
              </a:solidFill>
            </a:rPr>
            <a:t>Low Risk</a:t>
          </a:r>
        </a:p>
      </dgm:t>
    </dgm:pt>
    <dgm:pt modelId="{402C2FC5-4B2E-48D3-B283-64FC5826A6F0}" type="parTrans" cxnId="{C0721A19-5460-4ED4-9A8D-4481BBF02BC3}">
      <dgm:prSet/>
      <dgm:spPr/>
      <dgm:t>
        <a:bodyPr/>
        <a:lstStyle/>
        <a:p>
          <a:endParaRPr lang="en-US"/>
        </a:p>
      </dgm:t>
    </dgm:pt>
    <dgm:pt modelId="{978FD1AF-E60C-45F2-AAA2-EE096502563C}" type="sibTrans" cxnId="{C0721A19-5460-4ED4-9A8D-4481BBF02BC3}">
      <dgm:prSet/>
      <dgm:spPr/>
      <dgm:t>
        <a:bodyPr/>
        <a:lstStyle/>
        <a:p>
          <a:endParaRPr lang="en-US"/>
        </a:p>
      </dgm:t>
    </dgm:pt>
    <dgm:pt modelId="{C568F823-44A5-4BC0-BEC4-95677CEEDA37}" type="pres">
      <dgm:prSet presAssocID="{37BCCEDE-753F-45E2-A061-2CFDDEEF6789}" presName="Name0" presStyleCnt="0">
        <dgm:presLayoutVars>
          <dgm:dir/>
          <dgm:animLvl val="lvl"/>
          <dgm:resizeHandles val="exact"/>
        </dgm:presLayoutVars>
      </dgm:prSet>
      <dgm:spPr/>
    </dgm:pt>
    <dgm:pt modelId="{644F7E9C-BB90-46CD-B3B5-7D76D2BCAEE9}" type="pres">
      <dgm:prSet presAssocID="{1DC5ABFA-55C1-414A-99EA-18A7354B250A}" presName="Name8" presStyleCnt="0"/>
      <dgm:spPr/>
    </dgm:pt>
    <dgm:pt modelId="{2DB2AD44-DC7A-40B2-939C-0893734C6C2C}" type="pres">
      <dgm:prSet presAssocID="{1DC5ABFA-55C1-414A-99EA-18A7354B250A}" presName="level" presStyleLbl="node1" presStyleIdx="0" presStyleCnt="3">
        <dgm:presLayoutVars>
          <dgm:chMax val="1"/>
          <dgm:bulletEnabled val="1"/>
        </dgm:presLayoutVars>
      </dgm:prSet>
      <dgm:spPr/>
    </dgm:pt>
    <dgm:pt modelId="{A6BFA20F-A5BE-49E9-8A38-3402AA651548}" type="pres">
      <dgm:prSet presAssocID="{1DC5ABFA-55C1-414A-99EA-18A7354B250A}" presName="levelTx" presStyleLbl="revTx" presStyleIdx="0" presStyleCnt="0">
        <dgm:presLayoutVars>
          <dgm:chMax val="1"/>
          <dgm:bulletEnabled val="1"/>
        </dgm:presLayoutVars>
      </dgm:prSet>
      <dgm:spPr/>
    </dgm:pt>
    <dgm:pt modelId="{8F8BE684-4064-4330-94F8-6B0F0D3C14D0}" type="pres">
      <dgm:prSet presAssocID="{2FC8777F-AA97-4C01-823B-B5808E13DC86}" presName="Name8" presStyleCnt="0"/>
      <dgm:spPr/>
    </dgm:pt>
    <dgm:pt modelId="{F77D3F8D-F77E-46AE-9697-43BDBCCFDFF9}" type="pres">
      <dgm:prSet presAssocID="{2FC8777F-AA97-4C01-823B-B5808E13DC86}" presName="level" presStyleLbl="node1" presStyleIdx="1" presStyleCnt="3">
        <dgm:presLayoutVars>
          <dgm:chMax val="1"/>
          <dgm:bulletEnabled val="1"/>
        </dgm:presLayoutVars>
      </dgm:prSet>
      <dgm:spPr/>
    </dgm:pt>
    <dgm:pt modelId="{BF1794C8-9CB0-48B1-BE61-3AF7F9C136A0}" type="pres">
      <dgm:prSet presAssocID="{2FC8777F-AA97-4C01-823B-B5808E13DC86}" presName="levelTx" presStyleLbl="revTx" presStyleIdx="0" presStyleCnt="0">
        <dgm:presLayoutVars>
          <dgm:chMax val="1"/>
          <dgm:bulletEnabled val="1"/>
        </dgm:presLayoutVars>
      </dgm:prSet>
      <dgm:spPr/>
    </dgm:pt>
    <dgm:pt modelId="{8D7A9EB6-3E64-4EC8-A351-B3B2C8020014}" type="pres">
      <dgm:prSet presAssocID="{C38CC3FF-5601-4EBC-8321-280E5203C0D2}" presName="Name8" presStyleCnt="0"/>
      <dgm:spPr/>
    </dgm:pt>
    <dgm:pt modelId="{D9EB5C07-7D0F-4C9B-8A17-540D03F7E41B}" type="pres">
      <dgm:prSet presAssocID="{C38CC3FF-5601-4EBC-8321-280E5203C0D2}" presName="level" presStyleLbl="node1" presStyleIdx="2" presStyleCnt="3">
        <dgm:presLayoutVars>
          <dgm:chMax val="1"/>
          <dgm:bulletEnabled val="1"/>
        </dgm:presLayoutVars>
      </dgm:prSet>
      <dgm:spPr/>
    </dgm:pt>
    <dgm:pt modelId="{80DF29C7-05F1-414D-AD2E-A9C4A7F1A908}" type="pres">
      <dgm:prSet presAssocID="{C38CC3FF-5601-4EBC-8321-280E5203C0D2}" presName="levelTx" presStyleLbl="revTx" presStyleIdx="0" presStyleCnt="0">
        <dgm:presLayoutVars>
          <dgm:chMax val="1"/>
          <dgm:bulletEnabled val="1"/>
        </dgm:presLayoutVars>
      </dgm:prSet>
      <dgm:spPr/>
    </dgm:pt>
  </dgm:ptLst>
  <dgm:cxnLst>
    <dgm:cxn modelId="{29693F0A-4B9C-449B-A9BD-B474CF976C88}" type="presOf" srcId="{1DC5ABFA-55C1-414A-99EA-18A7354B250A}" destId="{A6BFA20F-A5BE-49E9-8A38-3402AA651548}" srcOrd="1" destOrd="0" presId="urn:microsoft.com/office/officeart/2005/8/layout/pyramid1"/>
    <dgm:cxn modelId="{C0721A19-5460-4ED4-9A8D-4481BBF02BC3}" srcId="{37BCCEDE-753F-45E2-A061-2CFDDEEF6789}" destId="{C38CC3FF-5601-4EBC-8321-280E5203C0D2}" srcOrd="2" destOrd="0" parTransId="{402C2FC5-4B2E-48D3-B283-64FC5826A6F0}" sibTransId="{978FD1AF-E60C-45F2-AAA2-EE096502563C}"/>
    <dgm:cxn modelId="{1BAA124C-ED1C-4DE4-94BA-A243007A26B5}" type="presOf" srcId="{1DC5ABFA-55C1-414A-99EA-18A7354B250A}" destId="{2DB2AD44-DC7A-40B2-939C-0893734C6C2C}" srcOrd="0" destOrd="0" presId="urn:microsoft.com/office/officeart/2005/8/layout/pyramid1"/>
    <dgm:cxn modelId="{9F733584-B220-40FF-9B89-B883E4F2365F}" srcId="{37BCCEDE-753F-45E2-A061-2CFDDEEF6789}" destId="{2FC8777F-AA97-4C01-823B-B5808E13DC86}" srcOrd="1" destOrd="0" parTransId="{D7F60156-FC56-48CA-A8CF-E3444E42F8B0}" sibTransId="{9FACB230-826C-4739-B88C-491589FFB634}"/>
    <dgm:cxn modelId="{F634468B-CF0B-4B13-973E-637A1AD83904}" type="presOf" srcId="{C38CC3FF-5601-4EBC-8321-280E5203C0D2}" destId="{D9EB5C07-7D0F-4C9B-8A17-540D03F7E41B}" srcOrd="0" destOrd="0" presId="urn:microsoft.com/office/officeart/2005/8/layout/pyramid1"/>
    <dgm:cxn modelId="{46509E8F-C36E-4AAD-B4C4-0F0924EFC336}" type="presOf" srcId="{2FC8777F-AA97-4C01-823B-B5808E13DC86}" destId="{BF1794C8-9CB0-48B1-BE61-3AF7F9C136A0}" srcOrd="1" destOrd="0" presId="urn:microsoft.com/office/officeart/2005/8/layout/pyramid1"/>
    <dgm:cxn modelId="{FF015B9A-12C0-41D3-8839-D196AAAFA00E}" type="presOf" srcId="{37BCCEDE-753F-45E2-A061-2CFDDEEF6789}" destId="{C568F823-44A5-4BC0-BEC4-95677CEEDA37}" srcOrd="0" destOrd="0" presId="urn:microsoft.com/office/officeart/2005/8/layout/pyramid1"/>
    <dgm:cxn modelId="{A639D1BF-ECD1-4CFE-8169-0801A6BBCE37}" type="presOf" srcId="{C38CC3FF-5601-4EBC-8321-280E5203C0D2}" destId="{80DF29C7-05F1-414D-AD2E-A9C4A7F1A908}" srcOrd="1" destOrd="0" presId="urn:microsoft.com/office/officeart/2005/8/layout/pyramid1"/>
    <dgm:cxn modelId="{FB037ED9-0DC2-468A-B5AB-DDA026B9DAA3}" type="presOf" srcId="{2FC8777F-AA97-4C01-823B-B5808E13DC86}" destId="{F77D3F8D-F77E-46AE-9697-43BDBCCFDFF9}" srcOrd="0" destOrd="0" presId="urn:microsoft.com/office/officeart/2005/8/layout/pyramid1"/>
    <dgm:cxn modelId="{10FD60E0-1D3A-4BEA-BD87-6C507852A15D}" srcId="{37BCCEDE-753F-45E2-A061-2CFDDEEF6789}" destId="{1DC5ABFA-55C1-414A-99EA-18A7354B250A}" srcOrd="0" destOrd="0" parTransId="{21C9516E-D18C-4124-8CC4-AF079CEB2DF3}" sibTransId="{7BC956DE-B575-488C-91EB-3E266AB11F03}"/>
    <dgm:cxn modelId="{5CC13961-9902-4BE3-BDAC-8D2FA395A013}" type="presParOf" srcId="{C568F823-44A5-4BC0-BEC4-95677CEEDA37}" destId="{644F7E9C-BB90-46CD-B3B5-7D76D2BCAEE9}" srcOrd="0" destOrd="0" presId="urn:microsoft.com/office/officeart/2005/8/layout/pyramid1"/>
    <dgm:cxn modelId="{F0D7714E-348B-43DA-9CFD-364F631CD54B}" type="presParOf" srcId="{644F7E9C-BB90-46CD-B3B5-7D76D2BCAEE9}" destId="{2DB2AD44-DC7A-40B2-939C-0893734C6C2C}" srcOrd="0" destOrd="0" presId="urn:microsoft.com/office/officeart/2005/8/layout/pyramid1"/>
    <dgm:cxn modelId="{AF02BE50-CDF6-40E5-8D00-43117E61E38E}" type="presParOf" srcId="{644F7E9C-BB90-46CD-B3B5-7D76D2BCAEE9}" destId="{A6BFA20F-A5BE-49E9-8A38-3402AA651548}" srcOrd="1" destOrd="0" presId="urn:microsoft.com/office/officeart/2005/8/layout/pyramid1"/>
    <dgm:cxn modelId="{03520B8F-9CB2-4430-886C-D49C5D52762B}" type="presParOf" srcId="{C568F823-44A5-4BC0-BEC4-95677CEEDA37}" destId="{8F8BE684-4064-4330-94F8-6B0F0D3C14D0}" srcOrd="1" destOrd="0" presId="urn:microsoft.com/office/officeart/2005/8/layout/pyramid1"/>
    <dgm:cxn modelId="{9D574A02-B819-4346-8915-EA2BCE1A3612}" type="presParOf" srcId="{8F8BE684-4064-4330-94F8-6B0F0D3C14D0}" destId="{F77D3F8D-F77E-46AE-9697-43BDBCCFDFF9}" srcOrd="0" destOrd="0" presId="urn:microsoft.com/office/officeart/2005/8/layout/pyramid1"/>
    <dgm:cxn modelId="{021E2F81-1139-4AB5-83AD-532FE1E6076F}" type="presParOf" srcId="{8F8BE684-4064-4330-94F8-6B0F0D3C14D0}" destId="{BF1794C8-9CB0-48B1-BE61-3AF7F9C136A0}" srcOrd="1" destOrd="0" presId="urn:microsoft.com/office/officeart/2005/8/layout/pyramid1"/>
    <dgm:cxn modelId="{E2A0217E-CD7F-401F-A4CC-05D5D0AA79F8}" type="presParOf" srcId="{C568F823-44A5-4BC0-BEC4-95677CEEDA37}" destId="{8D7A9EB6-3E64-4EC8-A351-B3B2C8020014}" srcOrd="2" destOrd="0" presId="urn:microsoft.com/office/officeart/2005/8/layout/pyramid1"/>
    <dgm:cxn modelId="{AB2043F2-DDEC-451B-941F-DFD04C4ACC85}" type="presParOf" srcId="{8D7A9EB6-3E64-4EC8-A351-B3B2C8020014}" destId="{D9EB5C07-7D0F-4C9B-8A17-540D03F7E41B}" srcOrd="0" destOrd="0" presId="urn:microsoft.com/office/officeart/2005/8/layout/pyramid1"/>
    <dgm:cxn modelId="{2C0F6111-006B-4C9E-A1AF-861FE0949A3D}" type="presParOf" srcId="{8D7A9EB6-3E64-4EC8-A351-B3B2C8020014}" destId="{80DF29C7-05F1-414D-AD2E-A9C4A7F1A908}"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6919AF-63E6-2A4D-B886-3A5C927E7C05}"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3C2DB40E-2918-3C44-B485-5D025A5AE854}">
      <dgm:prSet phldrT="[Text]"/>
      <dgm:spPr>
        <a:solidFill>
          <a:srgbClr val="00B0F0"/>
        </a:solidFill>
      </dgm:spPr>
      <dgm:t>
        <a:bodyPr/>
        <a:lstStyle/>
        <a:p>
          <a:r>
            <a:rPr lang="en-US" dirty="0"/>
            <a:t>Member</a:t>
          </a:r>
        </a:p>
      </dgm:t>
    </dgm:pt>
    <dgm:pt modelId="{CDDF5A16-39A3-BD4F-948A-F1A956F042B0}" type="parTrans" cxnId="{64A2251B-B535-6A46-A0F7-0ADB36321A61}">
      <dgm:prSet/>
      <dgm:spPr/>
      <dgm:t>
        <a:bodyPr/>
        <a:lstStyle/>
        <a:p>
          <a:endParaRPr lang="en-US"/>
        </a:p>
      </dgm:t>
    </dgm:pt>
    <dgm:pt modelId="{E1257FBF-E85A-A54A-84AD-A7BCB8BB90F1}" type="sibTrans" cxnId="{64A2251B-B535-6A46-A0F7-0ADB36321A61}">
      <dgm:prSet/>
      <dgm:spPr/>
      <dgm:t>
        <a:bodyPr/>
        <a:lstStyle/>
        <a:p>
          <a:endParaRPr lang="en-US"/>
        </a:p>
      </dgm:t>
    </dgm:pt>
    <dgm:pt modelId="{ACDF4D97-5016-4B47-9BB3-0FA5C1F99897}">
      <dgm:prSet phldrT="[Text]" custT="1"/>
      <dgm:spPr>
        <a:solidFill>
          <a:srgbClr val="7030A0"/>
        </a:solidFill>
      </dgm:spPr>
      <dgm:t>
        <a:bodyPr/>
        <a:lstStyle/>
        <a:p>
          <a:r>
            <a:rPr lang="en-US" sz="1400" b="1" dirty="0"/>
            <a:t>Primary Care Provider</a:t>
          </a:r>
        </a:p>
      </dgm:t>
    </dgm:pt>
    <dgm:pt modelId="{81DB588E-DE2A-0341-87D3-44E2EDDF8FCC}" type="parTrans" cxnId="{732DA929-ADBF-3D4B-A9A6-262128A275B8}">
      <dgm:prSet/>
      <dgm:spPr/>
      <dgm:t>
        <a:bodyPr/>
        <a:lstStyle/>
        <a:p>
          <a:endParaRPr lang="en-US"/>
        </a:p>
      </dgm:t>
    </dgm:pt>
    <dgm:pt modelId="{DFB5B1F4-1945-0445-9CF3-7ADC02CEB66D}" type="sibTrans" cxnId="{732DA929-ADBF-3D4B-A9A6-262128A275B8}">
      <dgm:prSet/>
      <dgm:spPr/>
      <dgm:t>
        <a:bodyPr/>
        <a:lstStyle/>
        <a:p>
          <a:endParaRPr lang="en-US"/>
        </a:p>
      </dgm:t>
    </dgm:pt>
    <dgm:pt modelId="{4B65811F-AA64-8742-8614-2BA7C241F63A}">
      <dgm:prSet phldrT="[Text]" custT="1"/>
      <dgm:spPr>
        <a:solidFill>
          <a:schemeClr val="bg1">
            <a:lumMod val="50000"/>
          </a:schemeClr>
        </a:solidFill>
      </dgm:spPr>
      <dgm:t>
        <a:bodyPr/>
        <a:lstStyle/>
        <a:p>
          <a:r>
            <a:rPr lang="en-US" sz="1400" dirty="0"/>
            <a:t>Case Manager</a:t>
          </a:r>
        </a:p>
      </dgm:t>
    </dgm:pt>
    <dgm:pt modelId="{4D6ABE30-A313-314E-B5DB-BDE5F47DEB34}" type="parTrans" cxnId="{4C106F53-4245-C84C-8F6B-B7F9663CE01C}">
      <dgm:prSet/>
      <dgm:spPr/>
      <dgm:t>
        <a:bodyPr/>
        <a:lstStyle/>
        <a:p>
          <a:endParaRPr lang="en-US"/>
        </a:p>
      </dgm:t>
    </dgm:pt>
    <dgm:pt modelId="{B8840F4A-E1E0-7049-B628-799A3424F40A}" type="sibTrans" cxnId="{4C106F53-4245-C84C-8F6B-B7F9663CE01C}">
      <dgm:prSet/>
      <dgm:spPr/>
      <dgm:t>
        <a:bodyPr/>
        <a:lstStyle/>
        <a:p>
          <a:endParaRPr lang="en-US"/>
        </a:p>
      </dgm:t>
    </dgm:pt>
    <dgm:pt modelId="{04C797CD-E37A-654B-ACEF-DA1B9B2B398E}">
      <dgm:prSet phldrT="[Text]" custT="1"/>
      <dgm:spPr/>
      <dgm:t>
        <a:bodyPr/>
        <a:lstStyle/>
        <a:p>
          <a:r>
            <a:rPr lang="en-US" sz="1400" dirty="0"/>
            <a:t>Plan Medical Directors</a:t>
          </a:r>
        </a:p>
      </dgm:t>
    </dgm:pt>
    <dgm:pt modelId="{44E4E3F7-9E06-2546-9AE5-EA848EEA87AD}" type="parTrans" cxnId="{B79B9A62-8290-B148-9B9B-274AD25D935A}">
      <dgm:prSet/>
      <dgm:spPr/>
      <dgm:t>
        <a:bodyPr/>
        <a:lstStyle/>
        <a:p>
          <a:endParaRPr lang="en-US"/>
        </a:p>
      </dgm:t>
    </dgm:pt>
    <dgm:pt modelId="{FB4E6B7B-E116-3E43-9FC9-282594851785}" type="sibTrans" cxnId="{B79B9A62-8290-B148-9B9B-274AD25D935A}">
      <dgm:prSet/>
      <dgm:spPr/>
      <dgm:t>
        <a:bodyPr/>
        <a:lstStyle/>
        <a:p>
          <a:endParaRPr lang="en-US"/>
        </a:p>
      </dgm:t>
    </dgm:pt>
    <dgm:pt modelId="{50047BB8-F97A-E142-87DC-EF8A3D7F5A94}">
      <dgm:prSet phldrT="[Text]" custT="1"/>
      <dgm:spPr>
        <a:solidFill>
          <a:srgbClr val="7030A0"/>
        </a:solidFill>
      </dgm:spPr>
      <dgm:t>
        <a:bodyPr/>
        <a:lstStyle/>
        <a:p>
          <a:r>
            <a:rPr lang="en-US" sz="1400" dirty="0"/>
            <a:t>Personal concierge</a:t>
          </a:r>
        </a:p>
      </dgm:t>
    </dgm:pt>
    <dgm:pt modelId="{51034B9B-62C1-6C40-870C-B4C473BB7B5F}" type="parTrans" cxnId="{E714359C-F2CC-174A-B630-70BFA6AE4AD7}">
      <dgm:prSet/>
      <dgm:spPr/>
      <dgm:t>
        <a:bodyPr/>
        <a:lstStyle/>
        <a:p>
          <a:endParaRPr lang="en-US"/>
        </a:p>
      </dgm:t>
    </dgm:pt>
    <dgm:pt modelId="{D756BCE2-B9F4-DE4D-875E-3B29F2F73DB1}" type="sibTrans" cxnId="{E714359C-F2CC-174A-B630-70BFA6AE4AD7}">
      <dgm:prSet/>
      <dgm:spPr/>
      <dgm:t>
        <a:bodyPr/>
        <a:lstStyle/>
        <a:p>
          <a:endParaRPr lang="en-US"/>
        </a:p>
      </dgm:t>
    </dgm:pt>
    <dgm:pt modelId="{272D4DAF-758F-1F47-9716-B3EDC5841081}">
      <dgm:prSet phldrT="[Text]" custT="1"/>
      <dgm:spPr>
        <a:solidFill>
          <a:schemeClr val="bg1">
            <a:lumMod val="50000"/>
          </a:schemeClr>
        </a:solidFill>
      </dgm:spPr>
      <dgm:t>
        <a:bodyPr/>
        <a:lstStyle/>
        <a:p>
          <a:r>
            <a:rPr lang="en-US" sz="1400" dirty="0"/>
            <a:t>Family and home support</a:t>
          </a:r>
        </a:p>
      </dgm:t>
    </dgm:pt>
    <dgm:pt modelId="{CAB2B904-794D-3F41-BF64-98C452ECEFD6}" type="parTrans" cxnId="{40A03E46-DF29-A74D-B08E-6E37D474B739}">
      <dgm:prSet/>
      <dgm:spPr/>
      <dgm:t>
        <a:bodyPr/>
        <a:lstStyle/>
        <a:p>
          <a:endParaRPr lang="en-US"/>
        </a:p>
      </dgm:t>
    </dgm:pt>
    <dgm:pt modelId="{B3DE9780-58E6-C842-8259-CE55F3445E38}" type="sibTrans" cxnId="{40A03E46-DF29-A74D-B08E-6E37D474B739}">
      <dgm:prSet/>
      <dgm:spPr/>
      <dgm:t>
        <a:bodyPr/>
        <a:lstStyle/>
        <a:p>
          <a:endParaRPr lang="en-US"/>
        </a:p>
      </dgm:t>
    </dgm:pt>
    <dgm:pt modelId="{9BD912BF-BC0F-7048-A628-8CE1D63532A9}">
      <dgm:prSet phldrT="[Text]" custT="1"/>
      <dgm:spPr>
        <a:solidFill>
          <a:srgbClr val="0070C0"/>
        </a:solidFill>
      </dgm:spPr>
      <dgm:t>
        <a:bodyPr/>
        <a:lstStyle/>
        <a:p>
          <a:r>
            <a:rPr lang="en-US" sz="1400" dirty="0"/>
            <a:t>Nutritionist</a:t>
          </a:r>
        </a:p>
      </dgm:t>
    </dgm:pt>
    <dgm:pt modelId="{A6818255-E1B3-2849-BD13-CD087F30D839}" type="parTrans" cxnId="{8CA68C1A-0667-F447-AC65-7CF740427555}">
      <dgm:prSet/>
      <dgm:spPr/>
      <dgm:t>
        <a:bodyPr/>
        <a:lstStyle/>
        <a:p>
          <a:endParaRPr lang="en-US"/>
        </a:p>
      </dgm:t>
    </dgm:pt>
    <dgm:pt modelId="{DC86638C-DE04-4143-8320-06A34492590A}" type="sibTrans" cxnId="{8CA68C1A-0667-F447-AC65-7CF740427555}">
      <dgm:prSet/>
      <dgm:spPr/>
      <dgm:t>
        <a:bodyPr/>
        <a:lstStyle/>
        <a:p>
          <a:endParaRPr lang="en-US"/>
        </a:p>
      </dgm:t>
    </dgm:pt>
    <dgm:pt modelId="{44A0FD50-EF2F-2349-A519-6D8910B6B269}">
      <dgm:prSet phldrT="[Text]"/>
      <dgm:spPr>
        <a:solidFill>
          <a:schemeClr val="bg1">
            <a:lumMod val="50000"/>
          </a:schemeClr>
        </a:solidFill>
      </dgm:spPr>
      <dgm:t>
        <a:bodyPr/>
        <a:lstStyle/>
        <a:p>
          <a:endParaRPr lang="en-US" dirty="0"/>
        </a:p>
      </dgm:t>
    </dgm:pt>
    <dgm:pt modelId="{6503F414-F2A6-9C42-BE43-5D63729D4A22}" type="parTrans" cxnId="{4DEB0640-B21E-4B4E-BE71-981F04082A73}">
      <dgm:prSet/>
      <dgm:spPr/>
      <dgm:t>
        <a:bodyPr/>
        <a:lstStyle/>
        <a:p>
          <a:endParaRPr lang="en-US"/>
        </a:p>
      </dgm:t>
    </dgm:pt>
    <dgm:pt modelId="{CF7478A2-530A-2F49-BD61-C3CB41D6666F}" type="sibTrans" cxnId="{4DEB0640-B21E-4B4E-BE71-981F04082A73}">
      <dgm:prSet/>
      <dgm:spPr/>
      <dgm:t>
        <a:bodyPr/>
        <a:lstStyle/>
        <a:p>
          <a:endParaRPr lang="en-US"/>
        </a:p>
      </dgm:t>
    </dgm:pt>
    <dgm:pt modelId="{45D13A86-45AF-D24F-8B22-DE2ACEF210CC}">
      <dgm:prSet phldrT="[Text]" custT="1"/>
      <dgm:spPr>
        <a:solidFill>
          <a:schemeClr val="bg2">
            <a:lumMod val="50000"/>
          </a:schemeClr>
        </a:solidFill>
      </dgm:spPr>
      <dgm:t>
        <a:bodyPr/>
        <a:lstStyle/>
        <a:p>
          <a:r>
            <a:rPr lang="en-US" sz="1400" dirty="0"/>
            <a:t>Cardiologist and Endocrinologist</a:t>
          </a:r>
        </a:p>
      </dgm:t>
    </dgm:pt>
    <dgm:pt modelId="{0E61C673-198D-7C4A-9A33-F89046D38938}" type="parTrans" cxnId="{A1E0DE13-418A-ED42-A428-E8C6317E3F07}">
      <dgm:prSet/>
      <dgm:spPr/>
      <dgm:t>
        <a:bodyPr/>
        <a:lstStyle/>
        <a:p>
          <a:endParaRPr lang="en-US"/>
        </a:p>
      </dgm:t>
    </dgm:pt>
    <dgm:pt modelId="{5703F639-68AF-DB47-83D2-05B6ECDD5D7D}" type="sibTrans" cxnId="{A1E0DE13-418A-ED42-A428-E8C6317E3F07}">
      <dgm:prSet/>
      <dgm:spPr/>
      <dgm:t>
        <a:bodyPr/>
        <a:lstStyle/>
        <a:p>
          <a:endParaRPr lang="en-US"/>
        </a:p>
      </dgm:t>
    </dgm:pt>
    <dgm:pt modelId="{2DCEAB7F-2215-B049-80DF-AD14FE15622E}" type="pres">
      <dgm:prSet presAssocID="{246919AF-63E6-2A4D-B886-3A5C927E7C05}" presName="Name0" presStyleCnt="0">
        <dgm:presLayoutVars>
          <dgm:chMax val="1"/>
          <dgm:dir/>
          <dgm:animLvl val="ctr"/>
          <dgm:resizeHandles val="exact"/>
        </dgm:presLayoutVars>
      </dgm:prSet>
      <dgm:spPr/>
    </dgm:pt>
    <dgm:pt modelId="{FCCD0D35-C560-CB4D-BC25-2DF0ACC3461F}" type="pres">
      <dgm:prSet presAssocID="{3C2DB40E-2918-3C44-B485-5D025A5AE854}" presName="centerShape" presStyleLbl="node0" presStyleIdx="0" presStyleCnt="1"/>
      <dgm:spPr/>
    </dgm:pt>
    <dgm:pt modelId="{C665394E-FC27-634A-8458-D972CCED81A9}" type="pres">
      <dgm:prSet presAssocID="{ACDF4D97-5016-4B47-9BB3-0FA5C1F99897}" presName="node" presStyleLbl="node1" presStyleIdx="0" presStyleCnt="7" custScaleX="131000" custScaleY="114314">
        <dgm:presLayoutVars>
          <dgm:bulletEnabled val="1"/>
        </dgm:presLayoutVars>
      </dgm:prSet>
      <dgm:spPr/>
    </dgm:pt>
    <dgm:pt modelId="{B9CCC8EE-72B6-4140-AB1E-636BD90143B9}" type="pres">
      <dgm:prSet presAssocID="{ACDF4D97-5016-4B47-9BB3-0FA5C1F99897}" presName="dummy" presStyleCnt="0"/>
      <dgm:spPr/>
    </dgm:pt>
    <dgm:pt modelId="{28384B91-FE3E-7E47-A42B-03EA17C01A4E}" type="pres">
      <dgm:prSet presAssocID="{DFB5B1F4-1945-0445-9CF3-7ADC02CEB66D}" presName="sibTrans" presStyleLbl="sibTrans2D1" presStyleIdx="0" presStyleCnt="7"/>
      <dgm:spPr/>
    </dgm:pt>
    <dgm:pt modelId="{E145D171-0293-F041-B095-0529EEF07431}" type="pres">
      <dgm:prSet presAssocID="{4B65811F-AA64-8742-8614-2BA7C241F63A}" presName="node" presStyleLbl="node1" presStyleIdx="1" presStyleCnt="7" custScaleX="131000" custScaleY="114314">
        <dgm:presLayoutVars>
          <dgm:bulletEnabled val="1"/>
        </dgm:presLayoutVars>
      </dgm:prSet>
      <dgm:spPr/>
    </dgm:pt>
    <dgm:pt modelId="{7A25A23F-5452-2D4C-8A09-F45A3A4C8681}" type="pres">
      <dgm:prSet presAssocID="{4B65811F-AA64-8742-8614-2BA7C241F63A}" presName="dummy" presStyleCnt="0"/>
      <dgm:spPr/>
    </dgm:pt>
    <dgm:pt modelId="{4B8B0B8C-EDC0-9547-B636-097F451FA0D8}" type="pres">
      <dgm:prSet presAssocID="{B8840F4A-E1E0-7049-B628-799A3424F40A}" presName="sibTrans" presStyleLbl="sibTrans2D1" presStyleIdx="1" presStyleCnt="7"/>
      <dgm:spPr/>
    </dgm:pt>
    <dgm:pt modelId="{82AF1A2F-0C73-114E-BEA8-A326EE47C9FC}" type="pres">
      <dgm:prSet presAssocID="{04C797CD-E37A-654B-ACEF-DA1B9B2B398E}" presName="node" presStyleLbl="node1" presStyleIdx="2" presStyleCnt="7" custScaleX="131000" custScaleY="114314">
        <dgm:presLayoutVars>
          <dgm:bulletEnabled val="1"/>
        </dgm:presLayoutVars>
      </dgm:prSet>
      <dgm:spPr/>
    </dgm:pt>
    <dgm:pt modelId="{5A0CB839-480B-F549-BA78-07CA1423ECC1}" type="pres">
      <dgm:prSet presAssocID="{04C797CD-E37A-654B-ACEF-DA1B9B2B398E}" presName="dummy" presStyleCnt="0"/>
      <dgm:spPr/>
    </dgm:pt>
    <dgm:pt modelId="{BAC46161-9AED-A44B-895C-7BA80181F3A5}" type="pres">
      <dgm:prSet presAssocID="{FB4E6B7B-E116-3E43-9FC9-282594851785}" presName="sibTrans" presStyleLbl="sibTrans2D1" presStyleIdx="2" presStyleCnt="7"/>
      <dgm:spPr/>
    </dgm:pt>
    <dgm:pt modelId="{5759E368-D5F1-9742-AA06-3BB288C00B2C}" type="pres">
      <dgm:prSet presAssocID="{50047BB8-F97A-E142-87DC-EF8A3D7F5A94}" presName="node" presStyleLbl="node1" presStyleIdx="3" presStyleCnt="7" custScaleX="131000" custScaleY="114314">
        <dgm:presLayoutVars>
          <dgm:bulletEnabled val="1"/>
        </dgm:presLayoutVars>
      </dgm:prSet>
      <dgm:spPr/>
    </dgm:pt>
    <dgm:pt modelId="{A5909B34-42AB-AE4E-84F7-F4997C161979}" type="pres">
      <dgm:prSet presAssocID="{50047BB8-F97A-E142-87DC-EF8A3D7F5A94}" presName="dummy" presStyleCnt="0"/>
      <dgm:spPr/>
    </dgm:pt>
    <dgm:pt modelId="{0336DB9F-6DBE-1942-BF23-EFA081D1D166}" type="pres">
      <dgm:prSet presAssocID="{D756BCE2-B9F4-DE4D-875E-3B29F2F73DB1}" presName="sibTrans" presStyleLbl="sibTrans2D1" presStyleIdx="3" presStyleCnt="7"/>
      <dgm:spPr/>
    </dgm:pt>
    <dgm:pt modelId="{E9B9B032-6992-834F-B17F-F8D4F1A723B9}" type="pres">
      <dgm:prSet presAssocID="{272D4DAF-758F-1F47-9716-B3EDC5841081}" presName="node" presStyleLbl="node1" presStyleIdx="4" presStyleCnt="7" custScaleX="131000" custScaleY="114314">
        <dgm:presLayoutVars>
          <dgm:bulletEnabled val="1"/>
        </dgm:presLayoutVars>
      </dgm:prSet>
      <dgm:spPr/>
    </dgm:pt>
    <dgm:pt modelId="{727883F4-5622-D04D-AFE7-586638403500}" type="pres">
      <dgm:prSet presAssocID="{272D4DAF-758F-1F47-9716-B3EDC5841081}" presName="dummy" presStyleCnt="0"/>
      <dgm:spPr/>
    </dgm:pt>
    <dgm:pt modelId="{8EF96A80-BBB6-554A-938A-D9DA55D3466F}" type="pres">
      <dgm:prSet presAssocID="{B3DE9780-58E6-C842-8259-CE55F3445E38}" presName="sibTrans" presStyleLbl="sibTrans2D1" presStyleIdx="4" presStyleCnt="7"/>
      <dgm:spPr/>
    </dgm:pt>
    <dgm:pt modelId="{D7C93144-17C7-9847-9136-AE39F9D02016}" type="pres">
      <dgm:prSet presAssocID="{9BD912BF-BC0F-7048-A628-8CE1D63532A9}" presName="node" presStyleLbl="node1" presStyleIdx="5" presStyleCnt="7" custScaleX="131000" custScaleY="114314">
        <dgm:presLayoutVars>
          <dgm:bulletEnabled val="1"/>
        </dgm:presLayoutVars>
      </dgm:prSet>
      <dgm:spPr/>
    </dgm:pt>
    <dgm:pt modelId="{873A9CD4-A5B2-5740-BC92-85C2CE2FC191}" type="pres">
      <dgm:prSet presAssocID="{9BD912BF-BC0F-7048-A628-8CE1D63532A9}" presName="dummy" presStyleCnt="0"/>
      <dgm:spPr/>
    </dgm:pt>
    <dgm:pt modelId="{ACB0562A-584A-1E44-83FB-BF924CDE3A86}" type="pres">
      <dgm:prSet presAssocID="{DC86638C-DE04-4143-8320-06A34492590A}" presName="sibTrans" presStyleLbl="sibTrans2D1" presStyleIdx="5" presStyleCnt="7"/>
      <dgm:spPr/>
    </dgm:pt>
    <dgm:pt modelId="{03DCAE63-C707-894D-89E0-425396D38863}" type="pres">
      <dgm:prSet presAssocID="{45D13A86-45AF-D24F-8B22-DE2ACEF210CC}" presName="node" presStyleLbl="node1" presStyleIdx="6" presStyleCnt="7" custScaleX="144777" custScaleY="114314">
        <dgm:presLayoutVars>
          <dgm:bulletEnabled val="1"/>
        </dgm:presLayoutVars>
      </dgm:prSet>
      <dgm:spPr/>
    </dgm:pt>
    <dgm:pt modelId="{5D675BDE-F011-234A-B437-812BF828BE13}" type="pres">
      <dgm:prSet presAssocID="{45D13A86-45AF-D24F-8B22-DE2ACEF210CC}" presName="dummy" presStyleCnt="0"/>
      <dgm:spPr/>
    </dgm:pt>
    <dgm:pt modelId="{6A1693F8-4F53-9A4F-B022-C135AB11B5C2}" type="pres">
      <dgm:prSet presAssocID="{5703F639-68AF-DB47-83D2-05B6ECDD5D7D}" presName="sibTrans" presStyleLbl="sibTrans2D1" presStyleIdx="6" presStyleCnt="7"/>
      <dgm:spPr/>
    </dgm:pt>
  </dgm:ptLst>
  <dgm:cxnLst>
    <dgm:cxn modelId="{553D4F00-FD37-464E-A819-005A0A50BC1B}" type="presOf" srcId="{4B65811F-AA64-8742-8614-2BA7C241F63A}" destId="{E145D171-0293-F041-B095-0529EEF07431}" srcOrd="0" destOrd="0" presId="urn:microsoft.com/office/officeart/2005/8/layout/radial6"/>
    <dgm:cxn modelId="{02A5E501-43CB-0B42-BCDD-9648AC948263}" type="presOf" srcId="{50047BB8-F97A-E142-87DC-EF8A3D7F5A94}" destId="{5759E368-D5F1-9742-AA06-3BB288C00B2C}" srcOrd="0" destOrd="0" presId="urn:microsoft.com/office/officeart/2005/8/layout/radial6"/>
    <dgm:cxn modelId="{F0D0C503-BAC9-2646-9B70-E89F3AD05041}" type="presOf" srcId="{ACDF4D97-5016-4B47-9BB3-0FA5C1F99897}" destId="{C665394E-FC27-634A-8458-D972CCED81A9}" srcOrd="0" destOrd="0" presId="urn:microsoft.com/office/officeart/2005/8/layout/radial6"/>
    <dgm:cxn modelId="{FF869906-3B02-164E-9DCE-DE26F7B09442}" type="presOf" srcId="{45D13A86-45AF-D24F-8B22-DE2ACEF210CC}" destId="{03DCAE63-C707-894D-89E0-425396D38863}" srcOrd="0" destOrd="0" presId="urn:microsoft.com/office/officeart/2005/8/layout/radial6"/>
    <dgm:cxn modelId="{5C689910-FFDA-7849-A4ED-ECD9AA7F76F5}" type="presOf" srcId="{9BD912BF-BC0F-7048-A628-8CE1D63532A9}" destId="{D7C93144-17C7-9847-9136-AE39F9D02016}" srcOrd="0" destOrd="0" presId="urn:microsoft.com/office/officeart/2005/8/layout/radial6"/>
    <dgm:cxn modelId="{A1E0DE13-418A-ED42-A428-E8C6317E3F07}" srcId="{3C2DB40E-2918-3C44-B485-5D025A5AE854}" destId="{45D13A86-45AF-D24F-8B22-DE2ACEF210CC}" srcOrd="6" destOrd="0" parTransId="{0E61C673-198D-7C4A-9A33-F89046D38938}" sibTransId="{5703F639-68AF-DB47-83D2-05B6ECDD5D7D}"/>
    <dgm:cxn modelId="{8CA68C1A-0667-F447-AC65-7CF740427555}" srcId="{3C2DB40E-2918-3C44-B485-5D025A5AE854}" destId="{9BD912BF-BC0F-7048-A628-8CE1D63532A9}" srcOrd="5" destOrd="0" parTransId="{A6818255-E1B3-2849-BD13-CD087F30D839}" sibTransId="{DC86638C-DE04-4143-8320-06A34492590A}"/>
    <dgm:cxn modelId="{64A2251B-B535-6A46-A0F7-0ADB36321A61}" srcId="{246919AF-63E6-2A4D-B886-3A5C927E7C05}" destId="{3C2DB40E-2918-3C44-B485-5D025A5AE854}" srcOrd="0" destOrd="0" parTransId="{CDDF5A16-39A3-BD4F-948A-F1A956F042B0}" sibTransId="{E1257FBF-E85A-A54A-84AD-A7BCB8BB90F1}"/>
    <dgm:cxn modelId="{732DA929-ADBF-3D4B-A9A6-262128A275B8}" srcId="{3C2DB40E-2918-3C44-B485-5D025A5AE854}" destId="{ACDF4D97-5016-4B47-9BB3-0FA5C1F99897}" srcOrd="0" destOrd="0" parTransId="{81DB588E-DE2A-0341-87D3-44E2EDDF8FCC}" sibTransId="{DFB5B1F4-1945-0445-9CF3-7ADC02CEB66D}"/>
    <dgm:cxn modelId="{2376A83B-FF83-0748-8BAD-81B4EC1AFDDA}" type="presOf" srcId="{246919AF-63E6-2A4D-B886-3A5C927E7C05}" destId="{2DCEAB7F-2215-B049-80DF-AD14FE15622E}" srcOrd="0" destOrd="0" presId="urn:microsoft.com/office/officeart/2005/8/layout/radial6"/>
    <dgm:cxn modelId="{4DEB0640-B21E-4B4E-BE71-981F04082A73}" srcId="{246919AF-63E6-2A4D-B886-3A5C927E7C05}" destId="{44A0FD50-EF2F-2349-A519-6D8910B6B269}" srcOrd="1" destOrd="0" parTransId="{6503F414-F2A6-9C42-BE43-5D63729D4A22}" sibTransId="{CF7478A2-530A-2F49-BD61-C3CB41D6666F}"/>
    <dgm:cxn modelId="{EF9A2040-2750-C544-AF35-D48B3167F053}" type="presOf" srcId="{FB4E6B7B-E116-3E43-9FC9-282594851785}" destId="{BAC46161-9AED-A44B-895C-7BA80181F3A5}" srcOrd="0" destOrd="0" presId="urn:microsoft.com/office/officeart/2005/8/layout/radial6"/>
    <dgm:cxn modelId="{40A03E46-DF29-A74D-B08E-6E37D474B739}" srcId="{3C2DB40E-2918-3C44-B485-5D025A5AE854}" destId="{272D4DAF-758F-1F47-9716-B3EDC5841081}" srcOrd="4" destOrd="0" parTransId="{CAB2B904-794D-3F41-BF64-98C452ECEFD6}" sibTransId="{B3DE9780-58E6-C842-8259-CE55F3445E38}"/>
    <dgm:cxn modelId="{4C106F53-4245-C84C-8F6B-B7F9663CE01C}" srcId="{3C2DB40E-2918-3C44-B485-5D025A5AE854}" destId="{4B65811F-AA64-8742-8614-2BA7C241F63A}" srcOrd="1" destOrd="0" parTransId="{4D6ABE30-A313-314E-B5DB-BDE5F47DEB34}" sibTransId="{B8840F4A-E1E0-7049-B628-799A3424F40A}"/>
    <dgm:cxn modelId="{913EA05F-7813-D046-B827-07997651674C}" type="presOf" srcId="{DFB5B1F4-1945-0445-9CF3-7ADC02CEB66D}" destId="{28384B91-FE3E-7E47-A42B-03EA17C01A4E}" srcOrd="0" destOrd="0" presId="urn:microsoft.com/office/officeart/2005/8/layout/radial6"/>
    <dgm:cxn modelId="{B79B9A62-8290-B148-9B9B-274AD25D935A}" srcId="{3C2DB40E-2918-3C44-B485-5D025A5AE854}" destId="{04C797CD-E37A-654B-ACEF-DA1B9B2B398E}" srcOrd="2" destOrd="0" parTransId="{44E4E3F7-9E06-2546-9AE5-EA848EEA87AD}" sibTransId="{FB4E6B7B-E116-3E43-9FC9-282594851785}"/>
    <dgm:cxn modelId="{E12FCD6E-5BF2-BB46-A1AD-2D529F9F05A3}" type="presOf" srcId="{DC86638C-DE04-4143-8320-06A34492590A}" destId="{ACB0562A-584A-1E44-83FB-BF924CDE3A86}" srcOrd="0" destOrd="0" presId="urn:microsoft.com/office/officeart/2005/8/layout/radial6"/>
    <dgm:cxn modelId="{92DC2881-AAAE-6642-8A47-ECD56C7C46C1}" type="presOf" srcId="{04C797CD-E37A-654B-ACEF-DA1B9B2B398E}" destId="{82AF1A2F-0C73-114E-BEA8-A326EE47C9FC}" srcOrd="0" destOrd="0" presId="urn:microsoft.com/office/officeart/2005/8/layout/radial6"/>
    <dgm:cxn modelId="{E714359C-F2CC-174A-B630-70BFA6AE4AD7}" srcId="{3C2DB40E-2918-3C44-B485-5D025A5AE854}" destId="{50047BB8-F97A-E142-87DC-EF8A3D7F5A94}" srcOrd="3" destOrd="0" parTransId="{51034B9B-62C1-6C40-870C-B4C473BB7B5F}" sibTransId="{D756BCE2-B9F4-DE4D-875E-3B29F2F73DB1}"/>
    <dgm:cxn modelId="{F6E2C19C-6460-374C-91C7-D75BE6C08881}" type="presOf" srcId="{272D4DAF-758F-1F47-9716-B3EDC5841081}" destId="{E9B9B032-6992-834F-B17F-F8D4F1A723B9}" srcOrd="0" destOrd="0" presId="urn:microsoft.com/office/officeart/2005/8/layout/radial6"/>
    <dgm:cxn modelId="{7F97049D-B764-5A4F-8628-A2525B636E4B}" type="presOf" srcId="{B8840F4A-E1E0-7049-B628-799A3424F40A}" destId="{4B8B0B8C-EDC0-9547-B636-097F451FA0D8}" srcOrd="0" destOrd="0" presId="urn:microsoft.com/office/officeart/2005/8/layout/radial6"/>
    <dgm:cxn modelId="{8C3F36B2-9A22-8F40-B3B9-EB9A536B8E7B}" type="presOf" srcId="{D756BCE2-B9F4-DE4D-875E-3B29F2F73DB1}" destId="{0336DB9F-6DBE-1942-BF23-EFA081D1D166}" srcOrd="0" destOrd="0" presId="urn:microsoft.com/office/officeart/2005/8/layout/radial6"/>
    <dgm:cxn modelId="{D57C3BCC-5070-144C-9987-4D233D8581F5}" type="presOf" srcId="{3C2DB40E-2918-3C44-B485-5D025A5AE854}" destId="{FCCD0D35-C560-CB4D-BC25-2DF0ACC3461F}" srcOrd="0" destOrd="0" presId="urn:microsoft.com/office/officeart/2005/8/layout/radial6"/>
    <dgm:cxn modelId="{2F8E7FDE-0941-B449-A5E4-5FE2CB3D72C6}" type="presOf" srcId="{5703F639-68AF-DB47-83D2-05B6ECDD5D7D}" destId="{6A1693F8-4F53-9A4F-B022-C135AB11B5C2}" srcOrd="0" destOrd="0" presId="urn:microsoft.com/office/officeart/2005/8/layout/radial6"/>
    <dgm:cxn modelId="{216109FD-DC37-C544-874D-AEB5A2C67D20}" type="presOf" srcId="{B3DE9780-58E6-C842-8259-CE55F3445E38}" destId="{8EF96A80-BBB6-554A-938A-D9DA55D3466F}" srcOrd="0" destOrd="0" presId="urn:microsoft.com/office/officeart/2005/8/layout/radial6"/>
    <dgm:cxn modelId="{2FFF5E73-BF53-1C4C-B9B6-C5135A61E4B5}" type="presParOf" srcId="{2DCEAB7F-2215-B049-80DF-AD14FE15622E}" destId="{FCCD0D35-C560-CB4D-BC25-2DF0ACC3461F}" srcOrd="0" destOrd="0" presId="urn:microsoft.com/office/officeart/2005/8/layout/radial6"/>
    <dgm:cxn modelId="{93A35B9C-9BAD-1B4A-9C19-EC270E52094B}" type="presParOf" srcId="{2DCEAB7F-2215-B049-80DF-AD14FE15622E}" destId="{C665394E-FC27-634A-8458-D972CCED81A9}" srcOrd="1" destOrd="0" presId="urn:microsoft.com/office/officeart/2005/8/layout/radial6"/>
    <dgm:cxn modelId="{06E912AB-C106-6048-86D0-4D10713FD056}" type="presParOf" srcId="{2DCEAB7F-2215-B049-80DF-AD14FE15622E}" destId="{B9CCC8EE-72B6-4140-AB1E-636BD90143B9}" srcOrd="2" destOrd="0" presId="urn:microsoft.com/office/officeart/2005/8/layout/radial6"/>
    <dgm:cxn modelId="{B6758936-A423-0E4F-B126-BB15A7DA1560}" type="presParOf" srcId="{2DCEAB7F-2215-B049-80DF-AD14FE15622E}" destId="{28384B91-FE3E-7E47-A42B-03EA17C01A4E}" srcOrd="3" destOrd="0" presId="urn:microsoft.com/office/officeart/2005/8/layout/radial6"/>
    <dgm:cxn modelId="{5BE6F765-B63A-4847-8427-733BB4B0206F}" type="presParOf" srcId="{2DCEAB7F-2215-B049-80DF-AD14FE15622E}" destId="{E145D171-0293-F041-B095-0529EEF07431}" srcOrd="4" destOrd="0" presId="urn:microsoft.com/office/officeart/2005/8/layout/radial6"/>
    <dgm:cxn modelId="{7D35D700-3BE0-AB42-8CB6-7E63F67F99DD}" type="presParOf" srcId="{2DCEAB7F-2215-B049-80DF-AD14FE15622E}" destId="{7A25A23F-5452-2D4C-8A09-F45A3A4C8681}" srcOrd="5" destOrd="0" presId="urn:microsoft.com/office/officeart/2005/8/layout/radial6"/>
    <dgm:cxn modelId="{218A224B-FDD1-334D-A189-A4DDA016AA3C}" type="presParOf" srcId="{2DCEAB7F-2215-B049-80DF-AD14FE15622E}" destId="{4B8B0B8C-EDC0-9547-B636-097F451FA0D8}" srcOrd="6" destOrd="0" presId="urn:microsoft.com/office/officeart/2005/8/layout/radial6"/>
    <dgm:cxn modelId="{C257FCAA-A497-EC47-9CD6-17098D4D3D7E}" type="presParOf" srcId="{2DCEAB7F-2215-B049-80DF-AD14FE15622E}" destId="{82AF1A2F-0C73-114E-BEA8-A326EE47C9FC}" srcOrd="7" destOrd="0" presId="urn:microsoft.com/office/officeart/2005/8/layout/radial6"/>
    <dgm:cxn modelId="{647C230A-F013-CC40-AEDF-DF19AB2F94D4}" type="presParOf" srcId="{2DCEAB7F-2215-B049-80DF-AD14FE15622E}" destId="{5A0CB839-480B-F549-BA78-07CA1423ECC1}" srcOrd="8" destOrd="0" presId="urn:microsoft.com/office/officeart/2005/8/layout/radial6"/>
    <dgm:cxn modelId="{F41C0225-F6BF-6847-8920-9CA0A2259255}" type="presParOf" srcId="{2DCEAB7F-2215-B049-80DF-AD14FE15622E}" destId="{BAC46161-9AED-A44B-895C-7BA80181F3A5}" srcOrd="9" destOrd="0" presId="urn:microsoft.com/office/officeart/2005/8/layout/radial6"/>
    <dgm:cxn modelId="{504D2D3D-57B4-424D-BC8B-961C6E96A092}" type="presParOf" srcId="{2DCEAB7F-2215-B049-80DF-AD14FE15622E}" destId="{5759E368-D5F1-9742-AA06-3BB288C00B2C}" srcOrd="10" destOrd="0" presId="urn:microsoft.com/office/officeart/2005/8/layout/radial6"/>
    <dgm:cxn modelId="{D27DFB8D-3CE3-2248-B669-EE3AE959C87B}" type="presParOf" srcId="{2DCEAB7F-2215-B049-80DF-AD14FE15622E}" destId="{A5909B34-42AB-AE4E-84F7-F4997C161979}" srcOrd="11" destOrd="0" presId="urn:microsoft.com/office/officeart/2005/8/layout/radial6"/>
    <dgm:cxn modelId="{C34D9551-CD48-7C44-8F2A-59605E1C7276}" type="presParOf" srcId="{2DCEAB7F-2215-B049-80DF-AD14FE15622E}" destId="{0336DB9F-6DBE-1942-BF23-EFA081D1D166}" srcOrd="12" destOrd="0" presId="urn:microsoft.com/office/officeart/2005/8/layout/radial6"/>
    <dgm:cxn modelId="{B95A1210-D9D0-9742-BA5B-6683EBC24C41}" type="presParOf" srcId="{2DCEAB7F-2215-B049-80DF-AD14FE15622E}" destId="{E9B9B032-6992-834F-B17F-F8D4F1A723B9}" srcOrd="13" destOrd="0" presId="urn:microsoft.com/office/officeart/2005/8/layout/radial6"/>
    <dgm:cxn modelId="{DD528D7C-5FF9-BF4F-870D-60E05C4BA43F}" type="presParOf" srcId="{2DCEAB7F-2215-B049-80DF-AD14FE15622E}" destId="{727883F4-5622-D04D-AFE7-586638403500}" srcOrd="14" destOrd="0" presId="urn:microsoft.com/office/officeart/2005/8/layout/radial6"/>
    <dgm:cxn modelId="{9C78BA1D-19D4-9944-91AD-06251BE009BA}" type="presParOf" srcId="{2DCEAB7F-2215-B049-80DF-AD14FE15622E}" destId="{8EF96A80-BBB6-554A-938A-D9DA55D3466F}" srcOrd="15" destOrd="0" presId="urn:microsoft.com/office/officeart/2005/8/layout/radial6"/>
    <dgm:cxn modelId="{DD37F143-C496-624C-8AC1-1678DC867B93}" type="presParOf" srcId="{2DCEAB7F-2215-B049-80DF-AD14FE15622E}" destId="{D7C93144-17C7-9847-9136-AE39F9D02016}" srcOrd="16" destOrd="0" presId="urn:microsoft.com/office/officeart/2005/8/layout/radial6"/>
    <dgm:cxn modelId="{45CAC926-EA0E-A345-866C-44DBD9AB2F79}" type="presParOf" srcId="{2DCEAB7F-2215-B049-80DF-AD14FE15622E}" destId="{873A9CD4-A5B2-5740-BC92-85C2CE2FC191}" srcOrd="17" destOrd="0" presId="urn:microsoft.com/office/officeart/2005/8/layout/radial6"/>
    <dgm:cxn modelId="{29671576-AC0C-174B-9564-ADE282F34D93}" type="presParOf" srcId="{2DCEAB7F-2215-B049-80DF-AD14FE15622E}" destId="{ACB0562A-584A-1E44-83FB-BF924CDE3A86}" srcOrd="18" destOrd="0" presId="urn:microsoft.com/office/officeart/2005/8/layout/radial6"/>
    <dgm:cxn modelId="{F1ADE5CB-2021-6741-8090-F1E8CCC0DFB1}" type="presParOf" srcId="{2DCEAB7F-2215-B049-80DF-AD14FE15622E}" destId="{03DCAE63-C707-894D-89E0-425396D38863}" srcOrd="19" destOrd="0" presId="urn:microsoft.com/office/officeart/2005/8/layout/radial6"/>
    <dgm:cxn modelId="{08CEEFBD-A995-F24C-8302-C1F78AEC4910}" type="presParOf" srcId="{2DCEAB7F-2215-B049-80DF-AD14FE15622E}" destId="{5D675BDE-F011-234A-B437-812BF828BE13}" srcOrd="20" destOrd="0" presId="urn:microsoft.com/office/officeart/2005/8/layout/radial6"/>
    <dgm:cxn modelId="{2D3E241B-380B-5E48-8A0D-117BF9307C7F}" type="presParOf" srcId="{2DCEAB7F-2215-B049-80DF-AD14FE15622E}" destId="{6A1693F8-4F53-9A4F-B022-C135AB11B5C2}"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D5D6D7-385B-A444-9D68-27DF5025C234}"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BB4C8650-F411-F147-B4FE-F0464ED45FE1}">
      <dgm:prSet phldrT="[Text]" custT="1"/>
      <dgm:spPr/>
      <dgm:t>
        <a:bodyPr/>
        <a:lstStyle/>
        <a:p>
          <a:r>
            <a:rPr lang="en-US" sz="2000" b="1" dirty="0"/>
            <a:t>Model of Care</a:t>
          </a:r>
        </a:p>
      </dgm:t>
    </dgm:pt>
    <dgm:pt modelId="{64969C1C-91BF-364C-AD46-3279C1D74B5F}" type="parTrans" cxnId="{0637A871-E80C-F140-8B4D-890232B2B41C}">
      <dgm:prSet/>
      <dgm:spPr/>
      <dgm:t>
        <a:bodyPr/>
        <a:lstStyle/>
        <a:p>
          <a:endParaRPr lang="en-US"/>
        </a:p>
      </dgm:t>
    </dgm:pt>
    <dgm:pt modelId="{A5F3F777-D2EB-764A-B7D1-F34C2881538B}" type="sibTrans" cxnId="{0637A871-E80C-F140-8B4D-890232B2B41C}">
      <dgm:prSet/>
      <dgm:spPr/>
      <dgm:t>
        <a:bodyPr/>
        <a:lstStyle/>
        <a:p>
          <a:endParaRPr lang="en-US"/>
        </a:p>
      </dgm:t>
    </dgm:pt>
    <dgm:pt modelId="{69CFABB8-16D1-9B41-B5ED-52895824E8FF}">
      <dgm:prSet phldrT="[Text]" custT="1"/>
      <dgm:spPr>
        <a:solidFill>
          <a:srgbClr val="00B0F0">
            <a:alpha val="90000"/>
          </a:srgbClr>
        </a:solidFill>
      </dgm:spPr>
      <dgm:t>
        <a:bodyPr anchor="ctr"/>
        <a:lstStyle/>
        <a:p>
          <a:pPr algn="ctr">
            <a:buFont typeface="Arial" panose="020B0604020202020204" pitchFamily="34" charset="0"/>
            <a:buChar char="•"/>
          </a:pPr>
          <a:endParaRPr lang="en-US" sz="1800" b="1" u="sng" dirty="0"/>
        </a:p>
        <a:p>
          <a:pPr algn="ctr">
            <a:buFont typeface="Arial" panose="020B0604020202020204" pitchFamily="34" charset="0"/>
            <a:buChar char="•"/>
          </a:pPr>
          <a:endParaRPr lang="en-US" sz="1800" b="1" u="sng" dirty="0"/>
        </a:p>
        <a:p>
          <a:pPr algn="ctr">
            <a:buFont typeface="Arial" panose="020B0604020202020204" pitchFamily="34" charset="0"/>
            <a:buChar char="•"/>
          </a:pPr>
          <a:r>
            <a:rPr lang="en-US" sz="2400" b="1" u="none" dirty="0"/>
            <a:t>MOC 1: Description of SNP Population </a:t>
          </a:r>
        </a:p>
      </dgm:t>
    </dgm:pt>
    <dgm:pt modelId="{5FC0DDB7-4697-DB4F-B05E-D03BA93C767F}" type="parTrans" cxnId="{5A7C2151-3307-8941-B33D-B044A8DC7AEB}">
      <dgm:prSet/>
      <dgm:spPr/>
      <dgm:t>
        <a:bodyPr/>
        <a:lstStyle/>
        <a:p>
          <a:endParaRPr lang="en-US"/>
        </a:p>
      </dgm:t>
    </dgm:pt>
    <dgm:pt modelId="{7D89B953-F93B-B74B-96D4-0D6AA9D342F2}" type="sibTrans" cxnId="{5A7C2151-3307-8941-B33D-B044A8DC7AEB}">
      <dgm:prSet/>
      <dgm:spPr/>
      <dgm:t>
        <a:bodyPr/>
        <a:lstStyle/>
        <a:p>
          <a:endParaRPr lang="en-US"/>
        </a:p>
      </dgm:t>
    </dgm:pt>
    <dgm:pt modelId="{80C56551-D6E2-AA4C-8D1F-67CFCFB0FB04}">
      <dgm:prSet phldrT="[Text]" custT="1"/>
      <dgm:spPr>
        <a:solidFill>
          <a:srgbClr val="00B0F0"/>
        </a:solidFill>
      </dgm:spPr>
      <dgm:t>
        <a:bodyPr anchor="t"/>
        <a:lstStyle/>
        <a:p>
          <a:pPr algn="ctr"/>
          <a:endParaRPr lang="en-US" sz="1600" b="1" u="sng" dirty="0"/>
        </a:p>
        <a:p>
          <a:pPr algn="ctr"/>
          <a:endParaRPr lang="en-US" sz="1800" b="1" u="sng" dirty="0"/>
        </a:p>
        <a:p>
          <a:pPr algn="ctr"/>
          <a:r>
            <a:rPr lang="en-US" sz="2400" b="1" u="none" dirty="0"/>
            <a:t>MOC 2: Care Coordination</a:t>
          </a:r>
        </a:p>
      </dgm:t>
    </dgm:pt>
    <dgm:pt modelId="{CC99FC41-0F99-5D4F-AF20-D367848967EC}" type="parTrans" cxnId="{2895002D-DDAA-BA47-8B69-A9836A9DEA13}">
      <dgm:prSet/>
      <dgm:spPr/>
      <dgm:t>
        <a:bodyPr/>
        <a:lstStyle/>
        <a:p>
          <a:endParaRPr lang="en-US"/>
        </a:p>
      </dgm:t>
    </dgm:pt>
    <dgm:pt modelId="{E68CF3B0-8CEA-5543-B44D-687187E75841}" type="sibTrans" cxnId="{2895002D-DDAA-BA47-8B69-A9836A9DEA13}">
      <dgm:prSet/>
      <dgm:spPr/>
      <dgm:t>
        <a:bodyPr/>
        <a:lstStyle/>
        <a:p>
          <a:endParaRPr lang="en-US"/>
        </a:p>
      </dgm:t>
    </dgm:pt>
    <dgm:pt modelId="{EF2E3A12-50F4-934E-A1A4-72E58EA4951D}">
      <dgm:prSet phldrT="[Text]" custT="1"/>
      <dgm:spPr>
        <a:solidFill>
          <a:srgbClr val="7030A0"/>
        </a:solidFill>
      </dgm:spPr>
      <dgm:t>
        <a:bodyPr anchor="t"/>
        <a:lstStyle/>
        <a:p>
          <a:pPr algn="ctr"/>
          <a:r>
            <a:rPr lang="en-US" sz="2400" b="1" u="none" dirty="0"/>
            <a:t>MOC 3: Provider Network</a:t>
          </a:r>
        </a:p>
      </dgm:t>
    </dgm:pt>
    <dgm:pt modelId="{BB17314A-E8D9-7143-A900-3C1AE3394166}" type="parTrans" cxnId="{5F86797F-80E4-ED42-A81C-8A31F5B213C1}">
      <dgm:prSet/>
      <dgm:spPr/>
      <dgm:t>
        <a:bodyPr/>
        <a:lstStyle/>
        <a:p>
          <a:endParaRPr lang="en-US"/>
        </a:p>
      </dgm:t>
    </dgm:pt>
    <dgm:pt modelId="{C0553260-0349-4941-B0CD-10142A804094}" type="sibTrans" cxnId="{5F86797F-80E4-ED42-A81C-8A31F5B213C1}">
      <dgm:prSet/>
      <dgm:spPr/>
      <dgm:t>
        <a:bodyPr/>
        <a:lstStyle/>
        <a:p>
          <a:endParaRPr lang="en-US"/>
        </a:p>
      </dgm:t>
    </dgm:pt>
    <dgm:pt modelId="{FEF01C1C-B2A5-0743-95D7-270836835C8E}">
      <dgm:prSet phldrT="[Text]" custT="1"/>
      <dgm:spPr>
        <a:solidFill>
          <a:srgbClr val="00B0F0"/>
        </a:solidFill>
      </dgm:spPr>
      <dgm:t>
        <a:bodyPr anchor="t"/>
        <a:lstStyle/>
        <a:p>
          <a:pPr algn="ctr"/>
          <a:r>
            <a:rPr lang="en-US" sz="2400" b="1" u="none" dirty="0"/>
            <a:t>MOC 4: MOC Quality Measurements and Performance Improvement</a:t>
          </a:r>
        </a:p>
        <a:p>
          <a:pPr algn="ctr"/>
          <a:endParaRPr lang="en-US" sz="1300" dirty="0"/>
        </a:p>
      </dgm:t>
    </dgm:pt>
    <dgm:pt modelId="{C06536CE-7C84-FC42-A5CD-F5C2412E53DF}" type="parTrans" cxnId="{3B43E7ED-ADFC-3040-9F0E-1CBDE5E7F20E}">
      <dgm:prSet/>
      <dgm:spPr/>
      <dgm:t>
        <a:bodyPr/>
        <a:lstStyle/>
        <a:p>
          <a:endParaRPr lang="en-US"/>
        </a:p>
      </dgm:t>
    </dgm:pt>
    <dgm:pt modelId="{457248A7-A532-8A46-9AA9-8D1A23B7746B}" type="sibTrans" cxnId="{3B43E7ED-ADFC-3040-9F0E-1CBDE5E7F20E}">
      <dgm:prSet/>
      <dgm:spPr/>
      <dgm:t>
        <a:bodyPr/>
        <a:lstStyle/>
        <a:p>
          <a:endParaRPr lang="en-US"/>
        </a:p>
      </dgm:t>
    </dgm:pt>
    <dgm:pt modelId="{4BAD350F-C9A1-FE47-9DC7-FCCF7AA86D8F}" type="pres">
      <dgm:prSet presAssocID="{88D5D6D7-385B-A444-9D68-27DF5025C234}" presName="diagram" presStyleCnt="0">
        <dgm:presLayoutVars>
          <dgm:chMax val="1"/>
          <dgm:dir/>
          <dgm:animLvl val="ctr"/>
          <dgm:resizeHandles val="exact"/>
        </dgm:presLayoutVars>
      </dgm:prSet>
      <dgm:spPr/>
    </dgm:pt>
    <dgm:pt modelId="{FD10F1DF-8820-1F47-9E17-F0B77CD1DDDD}" type="pres">
      <dgm:prSet presAssocID="{88D5D6D7-385B-A444-9D68-27DF5025C234}" presName="matrix" presStyleCnt="0"/>
      <dgm:spPr/>
    </dgm:pt>
    <dgm:pt modelId="{7BF8856C-8C81-894F-8BAB-7F0880E0B1C2}" type="pres">
      <dgm:prSet presAssocID="{88D5D6D7-385B-A444-9D68-27DF5025C234}" presName="tile1" presStyleLbl="node1" presStyleIdx="0" presStyleCnt="4" custLinFactNeighborX="170" custLinFactNeighborY="-4213"/>
      <dgm:spPr/>
    </dgm:pt>
    <dgm:pt modelId="{6ED38381-8AA0-E845-A17E-286C5424C571}" type="pres">
      <dgm:prSet presAssocID="{88D5D6D7-385B-A444-9D68-27DF5025C234}" presName="tile1text" presStyleLbl="node1" presStyleIdx="0" presStyleCnt="4">
        <dgm:presLayoutVars>
          <dgm:chMax val="0"/>
          <dgm:chPref val="0"/>
          <dgm:bulletEnabled val="1"/>
        </dgm:presLayoutVars>
      </dgm:prSet>
      <dgm:spPr/>
    </dgm:pt>
    <dgm:pt modelId="{B2711196-1CB7-3547-977C-7D84EB394F62}" type="pres">
      <dgm:prSet presAssocID="{88D5D6D7-385B-A444-9D68-27DF5025C234}" presName="tile2" presStyleLbl="node1" presStyleIdx="1" presStyleCnt="4" custLinFactNeighborX="1455"/>
      <dgm:spPr/>
    </dgm:pt>
    <dgm:pt modelId="{40805CD9-DA46-4A4B-BFA1-418B51391339}" type="pres">
      <dgm:prSet presAssocID="{88D5D6D7-385B-A444-9D68-27DF5025C234}" presName="tile2text" presStyleLbl="node1" presStyleIdx="1" presStyleCnt="4">
        <dgm:presLayoutVars>
          <dgm:chMax val="0"/>
          <dgm:chPref val="0"/>
          <dgm:bulletEnabled val="1"/>
        </dgm:presLayoutVars>
      </dgm:prSet>
      <dgm:spPr/>
    </dgm:pt>
    <dgm:pt modelId="{F8B089AE-31A7-2347-83DB-5BEF64C27D65}" type="pres">
      <dgm:prSet presAssocID="{88D5D6D7-385B-A444-9D68-27DF5025C234}" presName="tile3" presStyleLbl="node1" presStyleIdx="2" presStyleCnt="4"/>
      <dgm:spPr/>
    </dgm:pt>
    <dgm:pt modelId="{8CCAF863-9EA3-324E-9130-7273EBDBC77E}" type="pres">
      <dgm:prSet presAssocID="{88D5D6D7-385B-A444-9D68-27DF5025C234}" presName="tile3text" presStyleLbl="node1" presStyleIdx="2" presStyleCnt="4">
        <dgm:presLayoutVars>
          <dgm:chMax val="0"/>
          <dgm:chPref val="0"/>
          <dgm:bulletEnabled val="1"/>
        </dgm:presLayoutVars>
      </dgm:prSet>
      <dgm:spPr/>
    </dgm:pt>
    <dgm:pt modelId="{E83BAEE9-E11C-A741-AD7C-1D8082831FD4}" type="pres">
      <dgm:prSet presAssocID="{88D5D6D7-385B-A444-9D68-27DF5025C234}" presName="tile4" presStyleLbl="node1" presStyleIdx="3" presStyleCnt="4"/>
      <dgm:spPr/>
    </dgm:pt>
    <dgm:pt modelId="{BFB14522-4B8C-AE43-B83F-0CF4E7DF8212}" type="pres">
      <dgm:prSet presAssocID="{88D5D6D7-385B-A444-9D68-27DF5025C234}" presName="tile4text" presStyleLbl="node1" presStyleIdx="3" presStyleCnt="4">
        <dgm:presLayoutVars>
          <dgm:chMax val="0"/>
          <dgm:chPref val="0"/>
          <dgm:bulletEnabled val="1"/>
        </dgm:presLayoutVars>
      </dgm:prSet>
      <dgm:spPr/>
    </dgm:pt>
    <dgm:pt modelId="{265B95BB-0FBD-A046-9AD8-B3ED59AA190D}" type="pres">
      <dgm:prSet presAssocID="{88D5D6D7-385B-A444-9D68-27DF5025C234}" presName="centerTile" presStyleLbl="fgShp" presStyleIdx="0" presStyleCnt="1" custScaleX="85660" custScaleY="62684">
        <dgm:presLayoutVars>
          <dgm:chMax val="0"/>
          <dgm:chPref val="0"/>
        </dgm:presLayoutVars>
      </dgm:prSet>
      <dgm:spPr/>
    </dgm:pt>
  </dgm:ptLst>
  <dgm:cxnLst>
    <dgm:cxn modelId="{97C1720B-D8CC-9646-AFE1-F2A3F9994C62}" type="presOf" srcId="{69CFABB8-16D1-9B41-B5ED-52895824E8FF}" destId="{7BF8856C-8C81-894F-8BAB-7F0880E0B1C2}" srcOrd="0" destOrd="0" presId="urn:microsoft.com/office/officeart/2005/8/layout/matrix1"/>
    <dgm:cxn modelId="{76284426-799B-984C-A948-2250CEEE3A81}" type="presOf" srcId="{69CFABB8-16D1-9B41-B5ED-52895824E8FF}" destId="{6ED38381-8AA0-E845-A17E-286C5424C571}" srcOrd="1" destOrd="0" presId="urn:microsoft.com/office/officeart/2005/8/layout/matrix1"/>
    <dgm:cxn modelId="{2895002D-DDAA-BA47-8B69-A9836A9DEA13}" srcId="{BB4C8650-F411-F147-B4FE-F0464ED45FE1}" destId="{80C56551-D6E2-AA4C-8D1F-67CFCFB0FB04}" srcOrd="1" destOrd="0" parTransId="{CC99FC41-0F99-5D4F-AF20-D367848967EC}" sibTransId="{E68CF3B0-8CEA-5543-B44D-687187E75841}"/>
    <dgm:cxn modelId="{33242332-26E5-5B46-A1DA-F14881DDF31E}" type="presOf" srcId="{88D5D6D7-385B-A444-9D68-27DF5025C234}" destId="{4BAD350F-C9A1-FE47-9DC7-FCCF7AA86D8F}" srcOrd="0" destOrd="0" presId="urn:microsoft.com/office/officeart/2005/8/layout/matrix1"/>
    <dgm:cxn modelId="{7C6FA635-92DB-564D-BB07-C04D586B18D6}" type="presOf" srcId="{FEF01C1C-B2A5-0743-95D7-270836835C8E}" destId="{BFB14522-4B8C-AE43-B83F-0CF4E7DF8212}" srcOrd="1" destOrd="0" presId="urn:microsoft.com/office/officeart/2005/8/layout/matrix1"/>
    <dgm:cxn modelId="{74AE653A-446C-DD4B-B55D-3CE7A4EEB741}" type="presOf" srcId="{EF2E3A12-50F4-934E-A1A4-72E58EA4951D}" destId="{8CCAF863-9EA3-324E-9130-7273EBDBC77E}" srcOrd="1" destOrd="0" presId="urn:microsoft.com/office/officeart/2005/8/layout/matrix1"/>
    <dgm:cxn modelId="{8E7FB647-E9A3-7347-A5F7-F8BDAD836400}" type="presOf" srcId="{BB4C8650-F411-F147-B4FE-F0464ED45FE1}" destId="{265B95BB-0FBD-A046-9AD8-B3ED59AA190D}" srcOrd="0" destOrd="0" presId="urn:microsoft.com/office/officeart/2005/8/layout/matrix1"/>
    <dgm:cxn modelId="{5A7C2151-3307-8941-B33D-B044A8DC7AEB}" srcId="{BB4C8650-F411-F147-B4FE-F0464ED45FE1}" destId="{69CFABB8-16D1-9B41-B5ED-52895824E8FF}" srcOrd="0" destOrd="0" parTransId="{5FC0DDB7-4697-DB4F-B05E-D03BA93C767F}" sibTransId="{7D89B953-F93B-B74B-96D4-0D6AA9D342F2}"/>
    <dgm:cxn modelId="{56144C6E-B88E-2A4E-8DA2-01F5A2711F28}" type="presOf" srcId="{80C56551-D6E2-AA4C-8D1F-67CFCFB0FB04}" destId="{B2711196-1CB7-3547-977C-7D84EB394F62}" srcOrd="0" destOrd="0" presId="urn:microsoft.com/office/officeart/2005/8/layout/matrix1"/>
    <dgm:cxn modelId="{0637A871-E80C-F140-8B4D-890232B2B41C}" srcId="{88D5D6D7-385B-A444-9D68-27DF5025C234}" destId="{BB4C8650-F411-F147-B4FE-F0464ED45FE1}" srcOrd="0" destOrd="0" parTransId="{64969C1C-91BF-364C-AD46-3279C1D74B5F}" sibTransId="{A5F3F777-D2EB-764A-B7D1-F34C2881538B}"/>
    <dgm:cxn modelId="{2B6E3A7E-0B8A-E74A-BC5C-6359D25C1D16}" type="presOf" srcId="{EF2E3A12-50F4-934E-A1A4-72E58EA4951D}" destId="{F8B089AE-31A7-2347-83DB-5BEF64C27D65}" srcOrd="0" destOrd="0" presId="urn:microsoft.com/office/officeart/2005/8/layout/matrix1"/>
    <dgm:cxn modelId="{5F86797F-80E4-ED42-A81C-8A31F5B213C1}" srcId="{BB4C8650-F411-F147-B4FE-F0464ED45FE1}" destId="{EF2E3A12-50F4-934E-A1A4-72E58EA4951D}" srcOrd="2" destOrd="0" parTransId="{BB17314A-E8D9-7143-A900-3C1AE3394166}" sibTransId="{C0553260-0349-4941-B0CD-10142A804094}"/>
    <dgm:cxn modelId="{0B4B3992-8C80-3D40-8145-CC838BAA8F57}" type="presOf" srcId="{FEF01C1C-B2A5-0743-95D7-270836835C8E}" destId="{E83BAEE9-E11C-A741-AD7C-1D8082831FD4}" srcOrd="0" destOrd="0" presId="urn:microsoft.com/office/officeart/2005/8/layout/matrix1"/>
    <dgm:cxn modelId="{3B43E7ED-ADFC-3040-9F0E-1CBDE5E7F20E}" srcId="{BB4C8650-F411-F147-B4FE-F0464ED45FE1}" destId="{FEF01C1C-B2A5-0743-95D7-270836835C8E}" srcOrd="3" destOrd="0" parTransId="{C06536CE-7C84-FC42-A5CD-F5C2412E53DF}" sibTransId="{457248A7-A532-8A46-9AA9-8D1A23B7746B}"/>
    <dgm:cxn modelId="{5471BEEE-BA01-B74E-96E7-57E37784AB0C}" type="presOf" srcId="{80C56551-D6E2-AA4C-8D1F-67CFCFB0FB04}" destId="{40805CD9-DA46-4A4B-BFA1-418B51391339}" srcOrd="1" destOrd="0" presId="urn:microsoft.com/office/officeart/2005/8/layout/matrix1"/>
    <dgm:cxn modelId="{CF968C89-48D0-1C45-9F49-26EA428C7CC3}" type="presParOf" srcId="{4BAD350F-C9A1-FE47-9DC7-FCCF7AA86D8F}" destId="{FD10F1DF-8820-1F47-9E17-F0B77CD1DDDD}" srcOrd="0" destOrd="0" presId="urn:microsoft.com/office/officeart/2005/8/layout/matrix1"/>
    <dgm:cxn modelId="{7EBD568E-A5B2-954B-93E4-BB3BB82708B9}" type="presParOf" srcId="{FD10F1DF-8820-1F47-9E17-F0B77CD1DDDD}" destId="{7BF8856C-8C81-894F-8BAB-7F0880E0B1C2}" srcOrd="0" destOrd="0" presId="urn:microsoft.com/office/officeart/2005/8/layout/matrix1"/>
    <dgm:cxn modelId="{3B0198F6-8ADE-504C-850E-DDD6AD08BA50}" type="presParOf" srcId="{FD10F1DF-8820-1F47-9E17-F0B77CD1DDDD}" destId="{6ED38381-8AA0-E845-A17E-286C5424C571}" srcOrd="1" destOrd="0" presId="urn:microsoft.com/office/officeart/2005/8/layout/matrix1"/>
    <dgm:cxn modelId="{9F28E75A-4FB0-C844-B6CF-11538120A9B0}" type="presParOf" srcId="{FD10F1DF-8820-1F47-9E17-F0B77CD1DDDD}" destId="{B2711196-1CB7-3547-977C-7D84EB394F62}" srcOrd="2" destOrd="0" presId="urn:microsoft.com/office/officeart/2005/8/layout/matrix1"/>
    <dgm:cxn modelId="{2E577169-4591-1745-B731-11696916E9BD}" type="presParOf" srcId="{FD10F1DF-8820-1F47-9E17-F0B77CD1DDDD}" destId="{40805CD9-DA46-4A4B-BFA1-418B51391339}" srcOrd="3" destOrd="0" presId="urn:microsoft.com/office/officeart/2005/8/layout/matrix1"/>
    <dgm:cxn modelId="{0246A669-D682-434F-AE8A-7688840F16A2}" type="presParOf" srcId="{FD10F1DF-8820-1F47-9E17-F0B77CD1DDDD}" destId="{F8B089AE-31A7-2347-83DB-5BEF64C27D65}" srcOrd="4" destOrd="0" presId="urn:microsoft.com/office/officeart/2005/8/layout/matrix1"/>
    <dgm:cxn modelId="{0E41CAD9-741F-5747-89DC-B28A26FB4530}" type="presParOf" srcId="{FD10F1DF-8820-1F47-9E17-F0B77CD1DDDD}" destId="{8CCAF863-9EA3-324E-9130-7273EBDBC77E}" srcOrd="5" destOrd="0" presId="urn:microsoft.com/office/officeart/2005/8/layout/matrix1"/>
    <dgm:cxn modelId="{7E2DECC3-C2C1-ED48-A383-587646926199}" type="presParOf" srcId="{FD10F1DF-8820-1F47-9E17-F0B77CD1DDDD}" destId="{E83BAEE9-E11C-A741-AD7C-1D8082831FD4}" srcOrd="6" destOrd="0" presId="urn:microsoft.com/office/officeart/2005/8/layout/matrix1"/>
    <dgm:cxn modelId="{5F4B38FB-A64F-D245-9C1B-6719026251D2}" type="presParOf" srcId="{FD10F1DF-8820-1F47-9E17-F0B77CD1DDDD}" destId="{BFB14522-4B8C-AE43-B83F-0CF4E7DF8212}" srcOrd="7" destOrd="0" presId="urn:microsoft.com/office/officeart/2005/8/layout/matrix1"/>
    <dgm:cxn modelId="{CD0C3077-A5C9-0D46-B7C9-373C2C0E7FFF}" type="presParOf" srcId="{4BAD350F-C9A1-FE47-9DC7-FCCF7AA86D8F}" destId="{265B95BB-0FBD-A046-9AD8-B3ED59AA19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682380" y="-675441"/>
          <a:ext cx="2730843" cy="4081727"/>
        </a:xfrm>
        <a:prstGeom prst="round1Rect">
          <a:avLst/>
        </a:prstGeom>
        <a:solidFill>
          <a:srgbClr val="00B0F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Description of SNP Population </a:t>
          </a:r>
        </a:p>
      </dsp:txBody>
      <dsp:txXfrm rot="5400000">
        <a:off x="6939" y="0"/>
        <a:ext cx="4081727" cy="2048132"/>
      </dsp:txXfrm>
    </dsp:sp>
    <dsp:sp modelId="{B2711196-1CB7-3547-977C-7D84EB394F62}">
      <dsp:nvSpPr>
        <dsp:cNvPr id="0" name=""/>
        <dsp:cNvSpPr/>
      </dsp:nvSpPr>
      <dsp:spPr>
        <a:xfrm>
          <a:off x="4081727" y="0"/>
          <a:ext cx="4081727" cy="2730843"/>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Care Coordination</a:t>
          </a:r>
        </a:p>
      </dsp:txBody>
      <dsp:txXfrm>
        <a:off x="4081727" y="0"/>
        <a:ext cx="4081727" cy="2048132"/>
      </dsp:txXfrm>
    </dsp:sp>
    <dsp:sp modelId="{F8B089AE-31A7-2347-83DB-5BEF64C27D65}">
      <dsp:nvSpPr>
        <dsp:cNvPr id="0" name=""/>
        <dsp:cNvSpPr/>
      </dsp:nvSpPr>
      <dsp:spPr>
        <a:xfrm rot="10800000">
          <a:off x="0" y="2730843"/>
          <a:ext cx="4081727" cy="2730843"/>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Provider Network</a:t>
          </a:r>
        </a:p>
      </dsp:txBody>
      <dsp:txXfrm rot="10800000">
        <a:off x="0" y="3413553"/>
        <a:ext cx="4081727" cy="2048132"/>
      </dsp:txXfrm>
    </dsp:sp>
    <dsp:sp modelId="{E83BAEE9-E11C-A741-AD7C-1D8082831FD4}">
      <dsp:nvSpPr>
        <dsp:cNvPr id="0" name=""/>
        <dsp:cNvSpPr/>
      </dsp:nvSpPr>
      <dsp:spPr>
        <a:xfrm rot="5400000">
          <a:off x="4757169" y="2055401"/>
          <a:ext cx="2730843" cy="4081727"/>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4081727" y="3413553"/>
        <a:ext cx="4081727" cy="2048132"/>
      </dsp:txXfrm>
    </dsp:sp>
    <dsp:sp modelId="{265B95BB-0FBD-A046-9AD8-B3ED59AA190D}">
      <dsp:nvSpPr>
        <dsp:cNvPr id="0" name=""/>
        <dsp:cNvSpPr/>
      </dsp:nvSpPr>
      <dsp:spPr>
        <a:xfrm>
          <a:off x="3032804" y="2302892"/>
          <a:ext cx="2097844" cy="85590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Model of Care</a:t>
          </a:r>
        </a:p>
      </dsp:txBody>
      <dsp:txXfrm>
        <a:off x="3074586" y="2344674"/>
        <a:ext cx="2014280" cy="7723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594477" y="-588913"/>
          <a:ext cx="2095335" cy="3273161"/>
        </a:xfrm>
        <a:prstGeom prst="round1Rect">
          <a:avLst/>
        </a:prstGeom>
        <a:solidFill>
          <a:srgbClr val="00B0F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Description of SNP Population </a:t>
          </a:r>
        </a:p>
      </dsp:txBody>
      <dsp:txXfrm rot="5400000">
        <a:off x="5564" y="1"/>
        <a:ext cx="3273161" cy="1571501"/>
      </dsp:txXfrm>
    </dsp:sp>
    <dsp:sp modelId="{B2711196-1CB7-3547-977C-7D84EB394F62}">
      <dsp:nvSpPr>
        <dsp:cNvPr id="0" name=""/>
        <dsp:cNvSpPr/>
      </dsp:nvSpPr>
      <dsp:spPr>
        <a:xfrm>
          <a:off x="3273161" y="0"/>
          <a:ext cx="3273161" cy="2095335"/>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Care Coordination</a:t>
          </a:r>
        </a:p>
      </dsp:txBody>
      <dsp:txXfrm>
        <a:off x="3273161" y="0"/>
        <a:ext cx="3273161" cy="1571501"/>
      </dsp:txXfrm>
    </dsp:sp>
    <dsp:sp modelId="{F8B089AE-31A7-2347-83DB-5BEF64C27D65}">
      <dsp:nvSpPr>
        <dsp:cNvPr id="0" name=""/>
        <dsp:cNvSpPr/>
      </dsp:nvSpPr>
      <dsp:spPr>
        <a:xfrm rot="10800000">
          <a:off x="0" y="2095335"/>
          <a:ext cx="3273161" cy="2095335"/>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Provider Network</a:t>
          </a:r>
        </a:p>
      </dsp:txBody>
      <dsp:txXfrm rot="10800000">
        <a:off x="0" y="2619169"/>
        <a:ext cx="3273161" cy="1571501"/>
      </dsp:txXfrm>
    </dsp:sp>
    <dsp:sp modelId="{E83BAEE9-E11C-A741-AD7C-1D8082831FD4}">
      <dsp:nvSpPr>
        <dsp:cNvPr id="0" name=""/>
        <dsp:cNvSpPr/>
      </dsp:nvSpPr>
      <dsp:spPr>
        <a:xfrm rot="5400000">
          <a:off x="3862074" y="1506422"/>
          <a:ext cx="2095335" cy="3273161"/>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73161" y="2619169"/>
        <a:ext cx="3273161" cy="1571501"/>
      </dsp:txXfrm>
    </dsp:sp>
    <dsp:sp modelId="{265B95BB-0FBD-A046-9AD8-B3ED59AA190D}">
      <dsp:nvSpPr>
        <dsp:cNvPr id="0" name=""/>
        <dsp:cNvSpPr/>
      </dsp:nvSpPr>
      <dsp:spPr>
        <a:xfrm>
          <a:off x="2432024" y="1766975"/>
          <a:ext cx="1682274" cy="65672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Model of Care</a:t>
          </a:r>
        </a:p>
      </dsp:txBody>
      <dsp:txXfrm>
        <a:off x="2464082" y="1799033"/>
        <a:ext cx="1618158" cy="5926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96BDF-83FB-49A8-9879-B6A4FBF1A07E}">
      <dsp:nvSpPr>
        <dsp:cNvPr id="0" name=""/>
        <dsp:cNvSpPr/>
      </dsp:nvSpPr>
      <dsp:spPr>
        <a:xfrm>
          <a:off x="2892185" y="1030161"/>
          <a:ext cx="2412999" cy="1206499"/>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HealthTeam Advantage</a:t>
          </a:r>
        </a:p>
      </dsp:txBody>
      <dsp:txXfrm>
        <a:off x="2927522" y="1065498"/>
        <a:ext cx="2342325" cy="1135825"/>
      </dsp:txXfrm>
    </dsp:sp>
    <dsp:sp modelId="{21123755-369C-4D64-B70C-80BF509CF0D5}">
      <dsp:nvSpPr>
        <dsp:cNvPr id="0" name=""/>
        <dsp:cNvSpPr/>
      </dsp:nvSpPr>
      <dsp:spPr>
        <a:xfrm rot="3304734">
          <a:off x="5077992" y="2620629"/>
          <a:ext cx="793613" cy="42227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5204674" y="2705084"/>
        <a:ext cx="540249" cy="253364"/>
      </dsp:txXfrm>
    </dsp:sp>
    <dsp:sp modelId="{218D97C6-16C9-450C-9F43-5EE978E6576E}">
      <dsp:nvSpPr>
        <dsp:cNvPr id="0" name=""/>
        <dsp:cNvSpPr/>
      </dsp:nvSpPr>
      <dsp:spPr>
        <a:xfrm>
          <a:off x="4583468" y="3452657"/>
          <a:ext cx="2412999" cy="1206499"/>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Member</a:t>
          </a:r>
        </a:p>
      </dsp:txBody>
      <dsp:txXfrm>
        <a:off x="4618805" y="3487994"/>
        <a:ext cx="2342325" cy="1135825"/>
      </dsp:txXfrm>
    </dsp:sp>
    <dsp:sp modelId="{BE000420-511C-4C43-8FAA-78FF9AF13235}">
      <dsp:nvSpPr>
        <dsp:cNvPr id="0" name=""/>
        <dsp:cNvSpPr/>
      </dsp:nvSpPr>
      <dsp:spPr>
        <a:xfrm rot="10812715">
          <a:off x="3760433" y="3838346"/>
          <a:ext cx="585947" cy="42227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3887115" y="3922801"/>
        <a:ext cx="332583" cy="253364"/>
      </dsp:txXfrm>
    </dsp:sp>
    <dsp:sp modelId="{FC5431B5-BB56-43F4-B022-744860B36201}">
      <dsp:nvSpPr>
        <dsp:cNvPr id="0" name=""/>
        <dsp:cNvSpPr/>
      </dsp:nvSpPr>
      <dsp:spPr>
        <a:xfrm>
          <a:off x="1110345" y="3439811"/>
          <a:ext cx="2412999" cy="1206499"/>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Provider(s)</a:t>
          </a:r>
        </a:p>
      </dsp:txBody>
      <dsp:txXfrm>
        <a:off x="1145682" y="3475148"/>
        <a:ext cx="2342325" cy="1135825"/>
      </dsp:txXfrm>
    </dsp:sp>
    <dsp:sp modelId="{1D267A79-15E1-46B7-9BA8-56A5F4983D45}">
      <dsp:nvSpPr>
        <dsp:cNvPr id="0" name=""/>
        <dsp:cNvSpPr/>
      </dsp:nvSpPr>
      <dsp:spPr>
        <a:xfrm rot="18388887">
          <a:off x="2214465" y="2529384"/>
          <a:ext cx="832753" cy="42227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341147" y="2613839"/>
        <a:ext cx="579389" cy="253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594477" y="-588913"/>
          <a:ext cx="2095335" cy="3273161"/>
        </a:xfrm>
        <a:prstGeom prst="round1Rect">
          <a:avLst/>
        </a:prstGeom>
        <a:solidFill>
          <a:srgbClr val="7030A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Description of SNP Population </a:t>
          </a:r>
        </a:p>
      </dsp:txBody>
      <dsp:txXfrm rot="5400000">
        <a:off x="5564" y="1"/>
        <a:ext cx="3273161" cy="1571501"/>
      </dsp:txXfrm>
    </dsp:sp>
    <dsp:sp modelId="{B2711196-1CB7-3547-977C-7D84EB394F62}">
      <dsp:nvSpPr>
        <dsp:cNvPr id="0" name=""/>
        <dsp:cNvSpPr/>
      </dsp:nvSpPr>
      <dsp:spPr>
        <a:xfrm>
          <a:off x="3273161" y="0"/>
          <a:ext cx="3273161" cy="2095335"/>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Care Coordination</a:t>
          </a:r>
        </a:p>
      </dsp:txBody>
      <dsp:txXfrm>
        <a:off x="3273161" y="0"/>
        <a:ext cx="3273161" cy="1571501"/>
      </dsp:txXfrm>
    </dsp:sp>
    <dsp:sp modelId="{F8B089AE-31A7-2347-83DB-5BEF64C27D65}">
      <dsp:nvSpPr>
        <dsp:cNvPr id="0" name=""/>
        <dsp:cNvSpPr/>
      </dsp:nvSpPr>
      <dsp:spPr>
        <a:xfrm rot="10800000">
          <a:off x="0" y="2095335"/>
          <a:ext cx="3273161" cy="2095335"/>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Provider Network</a:t>
          </a:r>
        </a:p>
      </dsp:txBody>
      <dsp:txXfrm rot="10800000">
        <a:off x="0" y="2619169"/>
        <a:ext cx="3273161" cy="1571501"/>
      </dsp:txXfrm>
    </dsp:sp>
    <dsp:sp modelId="{E83BAEE9-E11C-A741-AD7C-1D8082831FD4}">
      <dsp:nvSpPr>
        <dsp:cNvPr id="0" name=""/>
        <dsp:cNvSpPr/>
      </dsp:nvSpPr>
      <dsp:spPr>
        <a:xfrm rot="5400000">
          <a:off x="3862074" y="1506422"/>
          <a:ext cx="2095335" cy="3273161"/>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73161" y="2619169"/>
        <a:ext cx="3273161" cy="1571501"/>
      </dsp:txXfrm>
    </dsp:sp>
    <dsp:sp modelId="{265B95BB-0FBD-A046-9AD8-B3ED59AA190D}">
      <dsp:nvSpPr>
        <dsp:cNvPr id="0" name=""/>
        <dsp:cNvSpPr/>
      </dsp:nvSpPr>
      <dsp:spPr>
        <a:xfrm>
          <a:off x="2432024" y="1766975"/>
          <a:ext cx="1682274" cy="65672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Model of Care</a:t>
          </a:r>
        </a:p>
      </dsp:txBody>
      <dsp:txXfrm>
        <a:off x="2464082" y="1799033"/>
        <a:ext cx="1618158" cy="592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594477" y="-588913"/>
          <a:ext cx="2095335" cy="3273161"/>
        </a:xfrm>
        <a:prstGeom prst="round1Rect">
          <a:avLst/>
        </a:prstGeom>
        <a:solidFill>
          <a:srgbClr val="00B0F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Description of SNP Population </a:t>
          </a:r>
        </a:p>
      </dsp:txBody>
      <dsp:txXfrm rot="5400000">
        <a:off x="5564" y="1"/>
        <a:ext cx="3273161" cy="1571501"/>
      </dsp:txXfrm>
    </dsp:sp>
    <dsp:sp modelId="{B2711196-1CB7-3547-977C-7D84EB394F62}">
      <dsp:nvSpPr>
        <dsp:cNvPr id="0" name=""/>
        <dsp:cNvSpPr/>
      </dsp:nvSpPr>
      <dsp:spPr>
        <a:xfrm>
          <a:off x="3273161" y="0"/>
          <a:ext cx="3273161" cy="2095335"/>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Care Coordination</a:t>
          </a:r>
        </a:p>
      </dsp:txBody>
      <dsp:txXfrm>
        <a:off x="3273161" y="0"/>
        <a:ext cx="3273161" cy="1571501"/>
      </dsp:txXfrm>
    </dsp:sp>
    <dsp:sp modelId="{F8B089AE-31A7-2347-83DB-5BEF64C27D65}">
      <dsp:nvSpPr>
        <dsp:cNvPr id="0" name=""/>
        <dsp:cNvSpPr/>
      </dsp:nvSpPr>
      <dsp:spPr>
        <a:xfrm rot="10800000">
          <a:off x="0" y="2095335"/>
          <a:ext cx="3273161" cy="2095335"/>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Provider Network</a:t>
          </a:r>
        </a:p>
      </dsp:txBody>
      <dsp:txXfrm rot="10800000">
        <a:off x="0" y="2619169"/>
        <a:ext cx="3273161" cy="1571501"/>
      </dsp:txXfrm>
    </dsp:sp>
    <dsp:sp modelId="{E83BAEE9-E11C-A741-AD7C-1D8082831FD4}">
      <dsp:nvSpPr>
        <dsp:cNvPr id="0" name=""/>
        <dsp:cNvSpPr/>
      </dsp:nvSpPr>
      <dsp:spPr>
        <a:xfrm rot="5400000">
          <a:off x="3862074" y="1506422"/>
          <a:ext cx="2095335" cy="3273161"/>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73161" y="2619169"/>
        <a:ext cx="3273161" cy="1571501"/>
      </dsp:txXfrm>
    </dsp:sp>
    <dsp:sp modelId="{265B95BB-0FBD-A046-9AD8-B3ED59AA190D}">
      <dsp:nvSpPr>
        <dsp:cNvPr id="0" name=""/>
        <dsp:cNvSpPr/>
      </dsp:nvSpPr>
      <dsp:spPr>
        <a:xfrm>
          <a:off x="2432024" y="1766975"/>
          <a:ext cx="1682274" cy="65672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Model of Care</a:t>
          </a:r>
        </a:p>
      </dsp:txBody>
      <dsp:txXfrm>
        <a:off x="2464082" y="1799033"/>
        <a:ext cx="1618158" cy="5926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91858" y="677940"/>
          <a:ext cx="2616200" cy="2167466"/>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Health Risk Assessment Tool </a:t>
          </a:r>
        </a:p>
        <a:p>
          <a:pPr marL="0" lvl="0" indent="0" algn="ctr" defTabSz="1155700">
            <a:lnSpc>
              <a:spcPct val="90000"/>
            </a:lnSpc>
            <a:spcBef>
              <a:spcPct val="0"/>
            </a:spcBef>
            <a:spcAft>
              <a:spcPct val="35000"/>
            </a:spcAft>
            <a:buNone/>
          </a:pPr>
          <a:r>
            <a:rPr lang="en-US" sz="2600" kern="1200" dirty="0"/>
            <a:t>(HRAT)</a:t>
          </a:r>
        </a:p>
      </dsp:txBody>
      <dsp:txXfrm>
        <a:off x="197665" y="783747"/>
        <a:ext cx="2404586" cy="1955852"/>
      </dsp:txXfrm>
    </dsp:sp>
    <dsp:sp modelId="{68583DAD-DD0A-4EF7-8639-B4DAA379B391}">
      <dsp:nvSpPr>
        <dsp:cNvPr id="0" name=""/>
        <dsp:cNvSpPr/>
      </dsp:nvSpPr>
      <dsp:spPr>
        <a:xfrm>
          <a:off x="2755899" y="1625600"/>
          <a:ext cx="261620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Individualized Care Plan</a:t>
          </a:r>
        </a:p>
      </dsp:txBody>
      <dsp:txXfrm>
        <a:off x="2861706" y="1731407"/>
        <a:ext cx="2404586" cy="1955852"/>
      </dsp:txXfrm>
    </dsp:sp>
    <dsp:sp modelId="{B3985B02-413D-4ED3-AA4C-6BC2F107D14F}">
      <dsp:nvSpPr>
        <dsp:cNvPr id="0" name=""/>
        <dsp:cNvSpPr/>
      </dsp:nvSpPr>
      <dsp:spPr>
        <a:xfrm>
          <a:off x="5503068" y="1625600"/>
          <a:ext cx="2616200" cy="2167466"/>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Interdisciplinary Care Team</a:t>
          </a:r>
        </a:p>
      </dsp:txBody>
      <dsp:txXfrm>
        <a:off x="5608875" y="1731407"/>
        <a:ext cx="2404586" cy="1955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B7CA2-40D3-CB4A-8222-653454D31C91}">
      <dsp:nvSpPr>
        <dsp:cNvPr id="0" name=""/>
        <dsp:cNvSpPr/>
      </dsp:nvSpPr>
      <dsp:spPr>
        <a:xfrm>
          <a:off x="4064000" y="1616240"/>
          <a:ext cx="249510" cy="1093092"/>
        </a:xfrm>
        <a:custGeom>
          <a:avLst/>
          <a:gdLst/>
          <a:ahLst/>
          <a:cxnLst/>
          <a:rect l="0" t="0" r="0" b="0"/>
          <a:pathLst>
            <a:path>
              <a:moveTo>
                <a:pt x="0" y="0"/>
              </a:moveTo>
              <a:lnTo>
                <a:pt x="0" y="1093092"/>
              </a:lnTo>
              <a:lnTo>
                <a:pt x="249510" y="1093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6E2835-42A3-4EC8-B2A9-15B94690033A}">
      <dsp:nvSpPr>
        <dsp:cNvPr id="0" name=""/>
        <dsp:cNvSpPr/>
      </dsp:nvSpPr>
      <dsp:spPr>
        <a:xfrm>
          <a:off x="3814489" y="1616240"/>
          <a:ext cx="249510" cy="1093092"/>
        </a:xfrm>
        <a:custGeom>
          <a:avLst/>
          <a:gdLst/>
          <a:ahLst/>
          <a:cxnLst/>
          <a:rect l="0" t="0" r="0" b="0"/>
          <a:pathLst>
            <a:path>
              <a:moveTo>
                <a:pt x="249510" y="0"/>
              </a:moveTo>
              <a:lnTo>
                <a:pt x="249510" y="1093092"/>
              </a:lnTo>
              <a:lnTo>
                <a:pt x="0" y="10930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341DED-9FA7-4FB9-977B-1C3D5E0C972E}">
      <dsp:nvSpPr>
        <dsp:cNvPr id="0" name=""/>
        <dsp:cNvSpPr/>
      </dsp:nvSpPr>
      <dsp:spPr>
        <a:xfrm>
          <a:off x="4064000" y="1616240"/>
          <a:ext cx="2875309" cy="2186185"/>
        </a:xfrm>
        <a:custGeom>
          <a:avLst/>
          <a:gdLst/>
          <a:ahLst/>
          <a:cxnLst/>
          <a:rect l="0" t="0" r="0" b="0"/>
          <a:pathLst>
            <a:path>
              <a:moveTo>
                <a:pt x="0" y="0"/>
              </a:moveTo>
              <a:lnTo>
                <a:pt x="0" y="1936675"/>
              </a:lnTo>
              <a:lnTo>
                <a:pt x="2875309" y="1936675"/>
              </a:lnTo>
              <a:lnTo>
                <a:pt x="2875309"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81BDB-7581-457B-8290-37133474DD0C}">
      <dsp:nvSpPr>
        <dsp:cNvPr id="0" name=""/>
        <dsp:cNvSpPr/>
      </dsp:nvSpPr>
      <dsp:spPr>
        <a:xfrm>
          <a:off x="4018280" y="1616240"/>
          <a:ext cx="91440" cy="2186185"/>
        </a:xfrm>
        <a:custGeom>
          <a:avLst/>
          <a:gdLst/>
          <a:ahLst/>
          <a:cxnLst/>
          <a:rect l="0" t="0" r="0" b="0"/>
          <a:pathLst>
            <a:path>
              <a:moveTo>
                <a:pt x="45720" y="0"/>
              </a:moveTo>
              <a:lnTo>
                <a:pt x="45720"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C7E14-6C3A-41EE-9874-FAACE783711A}">
      <dsp:nvSpPr>
        <dsp:cNvPr id="0" name=""/>
        <dsp:cNvSpPr/>
      </dsp:nvSpPr>
      <dsp:spPr>
        <a:xfrm>
          <a:off x="1188690" y="1616240"/>
          <a:ext cx="2875309" cy="2186185"/>
        </a:xfrm>
        <a:custGeom>
          <a:avLst/>
          <a:gdLst/>
          <a:ahLst/>
          <a:cxnLst/>
          <a:rect l="0" t="0" r="0" b="0"/>
          <a:pathLst>
            <a:path>
              <a:moveTo>
                <a:pt x="2875309" y="0"/>
              </a:moveTo>
              <a:lnTo>
                <a:pt x="2875309" y="1936675"/>
              </a:lnTo>
              <a:lnTo>
                <a:pt x="0" y="1936675"/>
              </a:lnTo>
              <a:lnTo>
                <a:pt x="0" y="2186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0E199-D737-4F37-BC73-06F05F451611}">
      <dsp:nvSpPr>
        <dsp:cNvPr id="0" name=""/>
        <dsp:cNvSpPr/>
      </dsp:nvSpPr>
      <dsp:spPr>
        <a:xfrm>
          <a:off x="2875855" y="428096"/>
          <a:ext cx="2376289" cy="1188144"/>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Enrolled Member </a:t>
          </a:r>
        </a:p>
      </dsp:txBody>
      <dsp:txXfrm>
        <a:off x="2875855" y="428096"/>
        <a:ext cx="2376289" cy="1188144"/>
      </dsp:txXfrm>
    </dsp:sp>
    <dsp:sp modelId="{A9981182-8147-4B46-A0F2-60007E4FC906}">
      <dsp:nvSpPr>
        <dsp:cNvPr id="0" name=""/>
        <dsp:cNvSpPr/>
      </dsp:nvSpPr>
      <dsp:spPr>
        <a:xfrm>
          <a:off x="545" y="3802426"/>
          <a:ext cx="2376289" cy="1188144"/>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Low Risk</a:t>
          </a:r>
        </a:p>
      </dsp:txBody>
      <dsp:txXfrm>
        <a:off x="545" y="3802426"/>
        <a:ext cx="2376289" cy="1188144"/>
      </dsp:txXfrm>
    </dsp:sp>
    <dsp:sp modelId="{1BCCBB35-8FA9-4F53-A2EE-DE4CA6A2F660}">
      <dsp:nvSpPr>
        <dsp:cNvPr id="0" name=""/>
        <dsp:cNvSpPr/>
      </dsp:nvSpPr>
      <dsp:spPr>
        <a:xfrm>
          <a:off x="2875855" y="3802426"/>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Medium Risk</a:t>
          </a:r>
        </a:p>
      </dsp:txBody>
      <dsp:txXfrm>
        <a:off x="2875855" y="3802426"/>
        <a:ext cx="2376289" cy="1188144"/>
      </dsp:txXfrm>
    </dsp:sp>
    <dsp:sp modelId="{DF8AF796-1809-479C-9E2A-265490028FE3}">
      <dsp:nvSpPr>
        <dsp:cNvPr id="0" name=""/>
        <dsp:cNvSpPr/>
      </dsp:nvSpPr>
      <dsp:spPr>
        <a:xfrm>
          <a:off x="5751165" y="3802426"/>
          <a:ext cx="2376289" cy="118814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High Risk (Most Vulnerable)</a:t>
          </a:r>
        </a:p>
      </dsp:txBody>
      <dsp:txXfrm>
        <a:off x="5751165" y="3802426"/>
        <a:ext cx="2376289" cy="1188144"/>
      </dsp:txXfrm>
    </dsp:sp>
    <dsp:sp modelId="{393625DF-D5D1-4170-9BC9-4F511697FBA6}">
      <dsp:nvSpPr>
        <dsp:cNvPr id="0" name=""/>
        <dsp:cNvSpPr/>
      </dsp:nvSpPr>
      <dsp:spPr>
        <a:xfrm>
          <a:off x="1438200" y="2115261"/>
          <a:ext cx="2376289" cy="1188144"/>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Comprehensive Health Risk Assessment</a:t>
          </a:r>
        </a:p>
      </dsp:txBody>
      <dsp:txXfrm>
        <a:off x="1438200" y="2115261"/>
        <a:ext cx="2376289" cy="1188144"/>
      </dsp:txXfrm>
    </dsp:sp>
    <dsp:sp modelId="{6083E1A4-CD52-A940-84D2-5362D00BD6F2}">
      <dsp:nvSpPr>
        <dsp:cNvPr id="0" name=""/>
        <dsp:cNvSpPr/>
      </dsp:nvSpPr>
      <dsp:spPr>
        <a:xfrm>
          <a:off x="4313510" y="2115261"/>
          <a:ext cx="2376289" cy="1188144"/>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Utilization and Analytic Data</a:t>
          </a:r>
        </a:p>
      </dsp:txBody>
      <dsp:txXfrm>
        <a:off x="4313510" y="2115261"/>
        <a:ext cx="2376289" cy="1188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72297-0AC2-4DD2-B1BD-3850FD595D2A}">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DEDF1-886C-4FFC-AFF1-025786F0B567}">
      <dsp:nvSpPr>
        <dsp:cNvPr id="0" name=""/>
        <dsp:cNvSpPr/>
      </dsp:nvSpPr>
      <dsp:spPr>
        <a:xfrm>
          <a:off x="8731" y="1625600"/>
          <a:ext cx="2616200" cy="2167466"/>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Health Risk Assessment Tool </a:t>
          </a:r>
        </a:p>
        <a:p>
          <a:pPr marL="0" lvl="0" indent="0" algn="ctr" defTabSz="1155700">
            <a:lnSpc>
              <a:spcPct val="90000"/>
            </a:lnSpc>
            <a:spcBef>
              <a:spcPct val="0"/>
            </a:spcBef>
            <a:spcAft>
              <a:spcPct val="35000"/>
            </a:spcAft>
            <a:buNone/>
          </a:pPr>
          <a:r>
            <a:rPr lang="en-US" sz="2600" kern="1200" dirty="0"/>
            <a:t>(HRAT)</a:t>
          </a:r>
        </a:p>
      </dsp:txBody>
      <dsp:txXfrm>
        <a:off x="114538" y="1731407"/>
        <a:ext cx="2404586" cy="1955852"/>
      </dsp:txXfrm>
    </dsp:sp>
    <dsp:sp modelId="{68583DAD-DD0A-4EF7-8639-B4DAA379B391}">
      <dsp:nvSpPr>
        <dsp:cNvPr id="0" name=""/>
        <dsp:cNvSpPr/>
      </dsp:nvSpPr>
      <dsp:spPr>
        <a:xfrm>
          <a:off x="2755901" y="541866"/>
          <a:ext cx="2616200"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Individualized Care Plan</a:t>
          </a:r>
        </a:p>
      </dsp:txBody>
      <dsp:txXfrm>
        <a:off x="2861708" y="647673"/>
        <a:ext cx="2404586" cy="1955852"/>
      </dsp:txXfrm>
    </dsp:sp>
    <dsp:sp modelId="{B3985B02-413D-4ED3-AA4C-6BC2F107D14F}">
      <dsp:nvSpPr>
        <dsp:cNvPr id="0" name=""/>
        <dsp:cNvSpPr/>
      </dsp:nvSpPr>
      <dsp:spPr>
        <a:xfrm>
          <a:off x="5503068" y="1625600"/>
          <a:ext cx="2616200" cy="2167466"/>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Interdisciplinary Care Team</a:t>
          </a:r>
        </a:p>
      </dsp:txBody>
      <dsp:txXfrm>
        <a:off x="5608875" y="1731407"/>
        <a:ext cx="2404586" cy="1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AD44-DC7A-40B2-939C-0893734C6C2C}">
      <dsp:nvSpPr>
        <dsp:cNvPr id="0" name=""/>
        <dsp:cNvSpPr/>
      </dsp:nvSpPr>
      <dsp:spPr>
        <a:xfrm>
          <a:off x="1900551" y="0"/>
          <a:ext cx="1900551" cy="1501087"/>
        </a:xfrm>
        <a:prstGeom prst="trapezoid">
          <a:avLst>
            <a:gd name="adj" fmla="val 63306"/>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solidFill>
              <a:schemeClr val="bg1"/>
            </a:solidFill>
          </a:endParaRPr>
        </a:p>
        <a:p>
          <a:pPr marL="0" lvl="0" indent="0" algn="ctr" defTabSz="1244600">
            <a:lnSpc>
              <a:spcPct val="90000"/>
            </a:lnSpc>
            <a:spcBef>
              <a:spcPct val="0"/>
            </a:spcBef>
            <a:spcAft>
              <a:spcPct val="35000"/>
            </a:spcAft>
            <a:buNone/>
          </a:pPr>
          <a:r>
            <a:rPr lang="en-US" sz="2800" kern="1200" dirty="0">
              <a:solidFill>
                <a:schemeClr val="bg1"/>
              </a:solidFill>
            </a:rPr>
            <a:t>High </a:t>
          </a:r>
        </a:p>
        <a:p>
          <a:pPr marL="0" lvl="0" indent="0" algn="ctr" defTabSz="1244600">
            <a:lnSpc>
              <a:spcPct val="90000"/>
            </a:lnSpc>
            <a:spcBef>
              <a:spcPct val="0"/>
            </a:spcBef>
            <a:spcAft>
              <a:spcPct val="35000"/>
            </a:spcAft>
            <a:buNone/>
          </a:pPr>
          <a:r>
            <a:rPr lang="en-US" sz="2800" kern="1200" dirty="0">
              <a:solidFill>
                <a:schemeClr val="bg1"/>
              </a:solidFill>
            </a:rPr>
            <a:t>Risk</a:t>
          </a:r>
        </a:p>
      </dsp:txBody>
      <dsp:txXfrm>
        <a:off x="1900551" y="0"/>
        <a:ext cx="1900551" cy="1501087"/>
      </dsp:txXfrm>
    </dsp:sp>
    <dsp:sp modelId="{F77D3F8D-F77E-46AE-9697-43BDBCCFDFF9}">
      <dsp:nvSpPr>
        <dsp:cNvPr id="0" name=""/>
        <dsp:cNvSpPr/>
      </dsp:nvSpPr>
      <dsp:spPr>
        <a:xfrm>
          <a:off x="950275" y="1501087"/>
          <a:ext cx="3801102" cy="1501087"/>
        </a:xfrm>
        <a:prstGeom prst="trapezoid">
          <a:avLst>
            <a:gd name="adj" fmla="val 63306"/>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Moderate Risk</a:t>
          </a:r>
        </a:p>
      </dsp:txBody>
      <dsp:txXfrm>
        <a:off x="1615468" y="1501087"/>
        <a:ext cx="2470716" cy="1501087"/>
      </dsp:txXfrm>
    </dsp:sp>
    <dsp:sp modelId="{D9EB5C07-7D0F-4C9B-8A17-540D03F7E41B}">
      <dsp:nvSpPr>
        <dsp:cNvPr id="0" name=""/>
        <dsp:cNvSpPr/>
      </dsp:nvSpPr>
      <dsp:spPr>
        <a:xfrm>
          <a:off x="0" y="3002175"/>
          <a:ext cx="5701654" cy="1501087"/>
        </a:xfrm>
        <a:prstGeom prst="trapezoid">
          <a:avLst>
            <a:gd name="adj" fmla="val 63306"/>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Low Risk</a:t>
          </a:r>
        </a:p>
      </dsp:txBody>
      <dsp:txXfrm>
        <a:off x="997789" y="3002175"/>
        <a:ext cx="3706075" cy="1501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693F8-4F53-9A4F-B022-C135AB11B5C2}">
      <dsp:nvSpPr>
        <dsp:cNvPr id="0" name=""/>
        <dsp:cNvSpPr/>
      </dsp:nvSpPr>
      <dsp:spPr>
        <a:xfrm>
          <a:off x="2149632" y="562101"/>
          <a:ext cx="4450597" cy="4450597"/>
        </a:xfrm>
        <a:prstGeom prst="blockArc">
          <a:avLst>
            <a:gd name="adj1" fmla="val 13114286"/>
            <a:gd name="adj2" fmla="val 16200000"/>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B0562A-584A-1E44-83FB-BF924CDE3A86}">
      <dsp:nvSpPr>
        <dsp:cNvPr id="0" name=""/>
        <dsp:cNvSpPr/>
      </dsp:nvSpPr>
      <dsp:spPr>
        <a:xfrm>
          <a:off x="2149632" y="562101"/>
          <a:ext cx="4450597" cy="4450597"/>
        </a:xfrm>
        <a:prstGeom prst="blockArc">
          <a:avLst>
            <a:gd name="adj1" fmla="val 10028571"/>
            <a:gd name="adj2" fmla="val 13114286"/>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F96A80-BBB6-554A-938A-D9DA55D3466F}">
      <dsp:nvSpPr>
        <dsp:cNvPr id="0" name=""/>
        <dsp:cNvSpPr/>
      </dsp:nvSpPr>
      <dsp:spPr>
        <a:xfrm>
          <a:off x="2149632" y="562101"/>
          <a:ext cx="4450597" cy="4450597"/>
        </a:xfrm>
        <a:prstGeom prst="blockArc">
          <a:avLst>
            <a:gd name="adj1" fmla="val 6942857"/>
            <a:gd name="adj2" fmla="val 10028571"/>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36DB9F-6DBE-1942-BF23-EFA081D1D166}">
      <dsp:nvSpPr>
        <dsp:cNvPr id="0" name=""/>
        <dsp:cNvSpPr/>
      </dsp:nvSpPr>
      <dsp:spPr>
        <a:xfrm>
          <a:off x="2149632" y="562101"/>
          <a:ext cx="4450597" cy="4450597"/>
        </a:xfrm>
        <a:prstGeom prst="blockArc">
          <a:avLst>
            <a:gd name="adj1" fmla="val 3857143"/>
            <a:gd name="adj2" fmla="val 6942857"/>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C46161-9AED-A44B-895C-7BA80181F3A5}">
      <dsp:nvSpPr>
        <dsp:cNvPr id="0" name=""/>
        <dsp:cNvSpPr/>
      </dsp:nvSpPr>
      <dsp:spPr>
        <a:xfrm>
          <a:off x="2149632" y="562101"/>
          <a:ext cx="4450597" cy="4450597"/>
        </a:xfrm>
        <a:prstGeom prst="blockArc">
          <a:avLst>
            <a:gd name="adj1" fmla="val 771429"/>
            <a:gd name="adj2" fmla="val 3857143"/>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8B0B8C-EDC0-9547-B636-097F451FA0D8}">
      <dsp:nvSpPr>
        <dsp:cNvPr id="0" name=""/>
        <dsp:cNvSpPr/>
      </dsp:nvSpPr>
      <dsp:spPr>
        <a:xfrm>
          <a:off x="2149632" y="562101"/>
          <a:ext cx="4450597" cy="4450597"/>
        </a:xfrm>
        <a:prstGeom prst="blockArc">
          <a:avLst>
            <a:gd name="adj1" fmla="val 19285714"/>
            <a:gd name="adj2" fmla="val 771429"/>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384B91-FE3E-7E47-A42B-03EA17C01A4E}">
      <dsp:nvSpPr>
        <dsp:cNvPr id="0" name=""/>
        <dsp:cNvSpPr/>
      </dsp:nvSpPr>
      <dsp:spPr>
        <a:xfrm>
          <a:off x="2149632" y="562101"/>
          <a:ext cx="4450597" cy="4450597"/>
        </a:xfrm>
        <a:prstGeom prst="blockArc">
          <a:avLst>
            <a:gd name="adj1" fmla="val 16200000"/>
            <a:gd name="adj2" fmla="val 19285714"/>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CD0D35-C560-CB4D-BC25-2DF0ACC3461F}">
      <dsp:nvSpPr>
        <dsp:cNvPr id="0" name=""/>
        <dsp:cNvSpPr/>
      </dsp:nvSpPr>
      <dsp:spPr>
        <a:xfrm>
          <a:off x="3512975" y="1925445"/>
          <a:ext cx="1723910" cy="1723910"/>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Member</a:t>
          </a:r>
        </a:p>
      </dsp:txBody>
      <dsp:txXfrm>
        <a:off x="3765436" y="2177906"/>
        <a:ext cx="1218988" cy="1218988"/>
      </dsp:txXfrm>
    </dsp:sp>
    <dsp:sp modelId="{C665394E-FC27-634A-8458-D972CCED81A9}">
      <dsp:nvSpPr>
        <dsp:cNvPr id="0" name=""/>
        <dsp:cNvSpPr/>
      </dsp:nvSpPr>
      <dsp:spPr>
        <a:xfrm>
          <a:off x="3584517" y="-84190"/>
          <a:ext cx="1580826" cy="1379469"/>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Primary Care Provider</a:t>
          </a:r>
        </a:p>
      </dsp:txBody>
      <dsp:txXfrm>
        <a:off x="3816024" y="117829"/>
        <a:ext cx="1117812" cy="975431"/>
      </dsp:txXfrm>
    </dsp:sp>
    <dsp:sp modelId="{E145D171-0293-F041-B095-0529EEF07431}">
      <dsp:nvSpPr>
        <dsp:cNvPr id="0" name=""/>
        <dsp:cNvSpPr/>
      </dsp:nvSpPr>
      <dsp:spPr>
        <a:xfrm>
          <a:off x="5290361" y="737300"/>
          <a:ext cx="1580826" cy="1379469"/>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Case Manager</a:t>
          </a:r>
        </a:p>
      </dsp:txBody>
      <dsp:txXfrm>
        <a:off x="5521868" y="939319"/>
        <a:ext cx="1117812" cy="975431"/>
      </dsp:txXfrm>
    </dsp:sp>
    <dsp:sp modelId="{82AF1A2F-0C73-114E-BEA8-A326EE47C9FC}">
      <dsp:nvSpPr>
        <dsp:cNvPr id="0" name=""/>
        <dsp:cNvSpPr/>
      </dsp:nvSpPr>
      <dsp:spPr>
        <a:xfrm>
          <a:off x="5711670" y="2583174"/>
          <a:ext cx="1580826" cy="13794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Plan Medical Directors</a:t>
          </a:r>
        </a:p>
      </dsp:txBody>
      <dsp:txXfrm>
        <a:off x="5943177" y="2785193"/>
        <a:ext cx="1117812" cy="975431"/>
      </dsp:txXfrm>
    </dsp:sp>
    <dsp:sp modelId="{5759E368-D5F1-9742-AA06-3BB288C00B2C}">
      <dsp:nvSpPr>
        <dsp:cNvPr id="0" name=""/>
        <dsp:cNvSpPr/>
      </dsp:nvSpPr>
      <dsp:spPr>
        <a:xfrm>
          <a:off x="4531189" y="4063450"/>
          <a:ext cx="1580826" cy="1379469"/>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Personal concierge</a:t>
          </a:r>
        </a:p>
      </dsp:txBody>
      <dsp:txXfrm>
        <a:off x="4762696" y="4265469"/>
        <a:ext cx="1117812" cy="975431"/>
      </dsp:txXfrm>
    </dsp:sp>
    <dsp:sp modelId="{E9B9B032-6992-834F-B17F-F8D4F1A723B9}">
      <dsp:nvSpPr>
        <dsp:cNvPr id="0" name=""/>
        <dsp:cNvSpPr/>
      </dsp:nvSpPr>
      <dsp:spPr>
        <a:xfrm>
          <a:off x="2637845" y="4063450"/>
          <a:ext cx="1580826" cy="1379469"/>
        </a:xfrm>
        <a:prstGeom prst="ellips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Family and home support</a:t>
          </a:r>
        </a:p>
      </dsp:txBody>
      <dsp:txXfrm>
        <a:off x="2869352" y="4265469"/>
        <a:ext cx="1117812" cy="975431"/>
      </dsp:txXfrm>
    </dsp:sp>
    <dsp:sp modelId="{D7C93144-17C7-9847-9136-AE39F9D02016}">
      <dsp:nvSpPr>
        <dsp:cNvPr id="0" name=""/>
        <dsp:cNvSpPr/>
      </dsp:nvSpPr>
      <dsp:spPr>
        <a:xfrm>
          <a:off x="1457365" y="2583174"/>
          <a:ext cx="1580826" cy="1379469"/>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Nutritionist</a:t>
          </a:r>
        </a:p>
      </dsp:txBody>
      <dsp:txXfrm>
        <a:off x="1688872" y="2785193"/>
        <a:ext cx="1117812" cy="975431"/>
      </dsp:txXfrm>
    </dsp:sp>
    <dsp:sp modelId="{03DCAE63-C707-894D-89E0-425396D38863}">
      <dsp:nvSpPr>
        <dsp:cNvPr id="0" name=""/>
        <dsp:cNvSpPr/>
      </dsp:nvSpPr>
      <dsp:spPr>
        <a:xfrm>
          <a:off x="1795547" y="737300"/>
          <a:ext cx="1747078" cy="1379469"/>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Cardiologist and Endocrinologist</a:t>
          </a:r>
        </a:p>
      </dsp:txBody>
      <dsp:txXfrm>
        <a:off x="2051401" y="939319"/>
        <a:ext cx="1235370" cy="9754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8856C-8C81-894F-8BAB-7F0880E0B1C2}">
      <dsp:nvSpPr>
        <dsp:cNvPr id="0" name=""/>
        <dsp:cNvSpPr/>
      </dsp:nvSpPr>
      <dsp:spPr>
        <a:xfrm rot="16200000">
          <a:off x="594477" y="-588913"/>
          <a:ext cx="2095335" cy="3273161"/>
        </a:xfrm>
        <a:prstGeom prst="round1Rect">
          <a:avLst/>
        </a:prstGeom>
        <a:solidFill>
          <a:srgbClr val="00B0F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endParaRPr lang="en-US" sz="1800" b="1" u="sng" kern="1200" dirty="0"/>
        </a:p>
        <a:p>
          <a:pPr marL="0" lvl="0" indent="0" algn="ctr" defTabSz="800100">
            <a:lnSpc>
              <a:spcPct val="90000"/>
            </a:lnSpc>
            <a:spcBef>
              <a:spcPct val="0"/>
            </a:spcBef>
            <a:spcAft>
              <a:spcPct val="35000"/>
            </a:spcAft>
            <a:buFont typeface="Arial" panose="020B0604020202020204" pitchFamily="34" charset="0"/>
            <a:buNone/>
          </a:pPr>
          <a:r>
            <a:rPr lang="en-US" sz="2400" b="1" u="none" kern="1200" dirty="0"/>
            <a:t>MOC 1: Description of SNP Population </a:t>
          </a:r>
        </a:p>
      </dsp:txBody>
      <dsp:txXfrm rot="5400000">
        <a:off x="5564" y="1"/>
        <a:ext cx="3273161" cy="1571501"/>
      </dsp:txXfrm>
    </dsp:sp>
    <dsp:sp modelId="{B2711196-1CB7-3547-977C-7D84EB394F62}">
      <dsp:nvSpPr>
        <dsp:cNvPr id="0" name=""/>
        <dsp:cNvSpPr/>
      </dsp:nvSpPr>
      <dsp:spPr>
        <a:xfrm>
          <a:off x="3273161" y="0"/>
          <a:ext cx="3273161" cy="2095335"/>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US" sz="1600" b="1" u="sng" kern="1200" dirty="0"/>
        </a:p>
        <a:p>
          <a:pPr marL="0" lvl="0" indent="0" algn="ctr" defTabSz="711200">
            <a:lnSpc>
              <a:spcPct val="90000"/>
            </a:lnSpc>
            <a:spcBef>
              <a:spcPct val="0"/>
            </a:spcBef>
            <a:spcAft>
              <a:spcPct val="35000"/>
            </a:spcAft>
            <a:buNone/>
          </a:pPr>
          <a:endParaRPr lang="en-US" sz="1800" b="1" u="sng" kern="1200" dirty="0"/>
        </a:p>
        <a:p>
          <a:pPr marL="0" lvl="0" indent="0" algn="ctr" defTabSz="711200">
            <a:lnSpc>
              <a:spcPct val="90000"/>
            </a:lnSpc>
            <a:spcBef>
              <a:spcPct val="0"/>
            </a:spcBef>
            <a:spcAft>
              <a:spcPct val="35000"/>
            </a:spcAft>
            <a:buNone/>
          </a:pPr>
          <a:r>
            <a:rPr lang="en-US" sz="2400" b="1" u="none" kern="1200" dirty="0"/>
            <a:t>MOC 2: Care Coordination</a:t>
          </a:r>
        </a:p>
      </dsp:txBody>
      <dsp:txXfrm>
        <a:off x="3273161" y="0"/>
        <a:ext cx="3273161" cy="1571501"/>
      </dsp:txXfrm>
    </dsp:sp>
    <dsp:sp modelId="{F8B089AE-31A7-2347-83DB-5BEF64C27D65}">
      <dsp:nvSpPr>
        <dsp:cNvPr id="0" name=""/>
        <dsp:cNvSpPr/>
      </dsp:nvSpPr>
      <dsp:spPr>
        <a:xfrm rot="10800000">
          <a:off x="0" y="2095335"/>
          <a:ext cx="3273161" cy="2095335"/>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3: Provider Network</a:t>
          </a:r>
        </a:p>
      </dsp:txBody>
      <dsp:txXfrm rot="10800000">
        <a:off x="0" y="2619169"/>
        <a:ext cx="3273161" cy="1571501"/>
      </dsp:txXfrm>
    </dsp:sp>
    <dsp:sp modelId="{E83BAEE9-E11C-A741-AD7C-1D8082831FD4}">
      <dsp:nvSpPr>
        <dsp:cNvPr id="0" name=""/>
        <dsp:cNvSpPr/>
      </dsp:nvSpPr>
      <dsp:spPr>
        <a:xfrm rot="5400000">
          <a:off x="3862074" y="1506422"/>
          <a:ext cx="2095335" cy="3273161"/>
        </a:xfrm>
        <a:prstGeom prst="round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u="none" kern="1200" dirty="0"/>
            <a:t>MOC 4: MOC Quality Measurements and Performance Improvement</a:t>
          </a:r>
        </a:p>
        <a:p>
          <a:pPr marL="0" lvl="0" indent="0" algn="ctr" defTabSz="1066800">
            <a:lnSpc>
              <a:spcPct val="90000"/>
            </a:lnSpc>
            <a:spcBef>
              <a:spcPct val="0"/>
            </a:spcBef>
            <a:spcAft>
              <a:spcPct val="35000"/>
            </a:spcAft>
            <a:buNone/>
          </a:pPr>
          <a:endParaRPr lang="en-US" sz="1300" kern="1200" dirty="0"/>
        </a:p>
      </dsp:txBody>
      <dsp:txXfrm rot="-5400000">
        <a:off x="3273161" y="2619169"/>
        <a:ext cx="3273161" cy="1571501"/>
      </dsp:txXfrm>
    </dsp:sp>
    <dsp:sp modelId="{265B95BB-0FBD-A046-9AD8-B3ED59AA190D}">
      <dsp:nvSpPr>
        <dsp:cNvPr id="0" name=""/>
        <dsp:cNvSpPr/>
      </dsp:nvSpPr>
      <dsp:spPr>
        <a:xfrm>
          <a:off x="2432024" y="1766975"/>
          <a:ext cx="1682274" cy="65672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Model of Care</a:t>
          </a:r>
        </a:p>
      </dsp:txBody>
      <dsp:txXfrm>
        <a:off x="2464082" y="1799033"/>
        <a:ext cx="1618158" cy="59260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CF14B-6C72-4D9F-8A67-F3D36C89677A}" type="datetimeFigureOut">
              <a:rPr lang="en-US" smtClean="0"/>
              <a:t>2/14/20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FF4B7-BC39-45FE-9C95-A14E46C07EDE}" type="slidenum">
              <a:rPr lang="en-US" smtClean="0"/>
              <a:t>‹#›</a:t>
            </a:fld>
            <a:endParaRPr lang="en-US" dirty="0"/>
          </a:p>
        </p:txBody>
      </p:sp>
    </p:spTree>
    <p:extLst>
      <p:ext uri="{BB962C8B-B14F-4D97-AF65-F5344CB8AC3E}">
        <p14:creationId xmlns:p14="http://schemas.microsoft.com/office/powerpoint/2010/main" val="1815226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1</a:t>
            </a:fld>
            <a:endParaRPr lang="en-US" dirty="0"/>
          </a:p>
        </p:txBody>
      </p:sp>
    </p:spTree>
    <p:extLst>
      <p:ext uri="{BB962C8B-B14F-4D97-AF65-F5344CB8AC3E}">
        <p14:creationId xmlns:p14="http://schemas.microsoft.com/office/powerpoint/2010/main" val="55459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Special Needs Plans are required to conduct initial and then annual Model of Care training for both in-network and out-of-network providers who see CSNP members on a routine basis. The plan is required to document evidence that the organization makes Model of Care trainings available to these providers and performs outreach when necessary to encourage their completion of this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8EF7EEB-2ADA-2B47-BAB5-26DF1C191408}" type="slidenum">
              <a:rPr lang="en-US" smtClean="0"/>
              <a:t>10</a:t>
            </a:fld>
            <a:endParaRPr lang="en-US" dirty="0"/>
          </a:p>
        </p:txBody>
      </p:sp>
    </p:spTree>
    <p:extLst>
      <p:ext uri="{BB962C8B-B14F-4D97-AF65-F5344CB8AC3E}">
        <p14:creationId xmlns:p14="http://schemas.microsoft.com/office/powerpoint/2010/main" val="2424138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really differentiates a Special Needs Plan from a traditional Medicare Advantage plan is the Model of Care. The Model of Care provides the road map for promoting quality, care management as well as the policies and procedures that will be deployed to deliver on the unique needs of enrollees. CMS considers the Model of Care to be a vital quality improvement tool and an integral component for ensuring that the unique needs of each member are identified and addressed. The Model of Care has approximately 75 sections divided into four major elements.</a:t>
            </a:r>
          </a:p>
        </p:txBody>
      </p:sp>
      <p:sp>
        <p:nvSpPr>
          <p:cNvPr id="4" name="Slide Number Placeholder 3"/>
          <p:cNvSpPr>
            <a:spLocks noGrp="1"/>
          </p:cNvSpPr>
          <p:nvPr>
            <p:ph type="sldNum" sz="quarter" idx="10"/>
          </p:nvPr>
        </p:nvSpPr>
        <p:spPr/>
        <p:txBody>
          <a:bodyPr/>
          <a:lstStyle/>
          <a:p>
            <a:fld id="{E8EF7EEB-2ADA-2B47-BAB5-26DF1C191408}" type="slidenum">
              <a:rPr lang="en-US" smtClean="0"/>
              <a:t>11</a:t>
            </a:fld>
            <a:endParaRPr lang="en-US" dirty="0"/>
          </a:p>
        </p:txBody>
      </p:sp>
    </p:spTree>
    <p:extLst>
      <p:ext uri="{BB962C8B-B14F-4D97-AF65-F5344CB8AC3E}">
        <p14:creationId xmlns:p14="http://schemas.microsoft.com/office/powerpoint/2010/main" val="276465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element of the Model of Care requires that a plan uses analytic, utilization, and cost data to understand the intended population so the most needy and vulnerable members can be identified. The expectation is that the cohort population is evaluated not only for its medical requirements but also social economic needs as well as potential barriers to receiving needed care and services. We analyzed our current Guilford county membership who have diabetes and/or heart failure to access not only their medical status but utilization patterns, social factors, cognitive challenges, and medical comorbidities to understand the most vulnerable sub-groups that require the most comprehensive care management and ancillary services.</a:t>
            </a:r>
          </a:p>
        </p:txBody>
      </p:sp>
      <p:sp>
        <p:nvSpPr>
          <p:cNvPr id="4" name="Slide Number Placeholder 3"/>
          <p:cNvSpPr>
            <a:spLocks noGrp="1"/>
          </p:cNvSpPr>
          <p:nvPr>
            <p:ph type="sldNum" sz="quarter" idx="5"/>
          </p:nvPr>
        </p:nvSpPr>
        <p:spPr/>
        <p:txBody>
          <a:bodyPr/>
          <a:lstStyle/>
          <a:p>
            <a:fld id="{E42FF4B7-BC39-45FE-9C95-A14E46C07EDE}" type="slidenum">
              <a:rPr lang="en-US" smtClean="0"/>
              <a:t>12</a:t>
            </a:fld>
            <a:endParaRPr lang="en-US" dirty="0"/>
          </a:p>
        </p:txBody>
      </p:sp>
    </p:spTree>
    <p:extLst>
      <p:ext uri="{BB962C8B-B14F-4D97-AF65-F5344CB8AC3E}">
        <p14:creationId xmlns:p14="http://schemas.microsoft.com/office/powerpoint/2010/main" val="237947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element of the Model of Care focuses on care coordination. This requires a very detailed description of how the health plan will coordinate the healthcare needs and preferences of the member and share that information with the interdisciplinary care team (IDT). This element includes descriptions of the health risk assessment tool (HRAT), development of the individualized care plan (ICP), and membership of the interdisciplinary care team (ICT).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element also includes how information will be shared during the care transitions or with other significant changes in the individual care plan.</a:t>
            </a:r>
          </a:p>
        </p:txBody>
      </p:sp>
      <p:sp>
        <p:nvSpPr>
          <p:cNvPr id="4" name="Slide Number Placeholder 3"/>
          <p:cNvSpPr>
            <a:spLocks noGrp="1"/>
          </p:cNvSpPr>
          <p:nvPr>
            <p:ph type="sldNum" sz="quarter" idx="5"/>
          </p:nvPr>
        </p:nvSpPr>
        <p:spPr/>
        <p:txBody>
          <a:bodyPr/>
          <a:lstStyle/>
          <a:p>
            <a:fld id="{E42FF4B7-BC39-45FE-9C95-A14E46C07EDE}" type="slidenum">
              <a:rPr lang="en-US" smtClean="0"/>
              <a:t>13</a:t>
            </a:fld>
            <a:endParaRPr lang="en-US" dirty="0"/>
          </a:p>
        </p:txBody>
      </p:sp>
    </p:spTree>
    <p:extLst>
      <p:ext uri="{BB962C8B-B14F-4D97-AF65-F5344CB8AC3E}">
        <p14:creationId xmlns:p14="http://schemas.microsoft.com/office/powerpoint/2010/main" val="2806034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HTA member’s special needs assessment and care coordination development begins with a comprehensive health risk assessment tool. It is a CMS requirement that each member enrolled in a Special Needs Plan completes a health risk assessment that addresses not only their medical status but also helps determine social economic needs, barriers to getting care, impediments to activities of daily living, as well as self-reported concerns and personalized health goals.</a:t>
            </a: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14</a:t>
            </a:fld>
            <a:endParaRPr lang="en-US" dirty="0"/>
          </a:p>
        </p:txBody>
      </p:sp>
    </p:spTree>
    <p:extLst>
      <p:ext uri="{BB962C8B-B14F-4D97-AF65-F5344CB8AC3E}">
        <p14:creationId xmlns:p14="http://schemas.microsoft.com/office/powerpoint/2010/main" val="1742999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slide shows some sample questions from the HealthTeam Advantage health risk assessment tool. The assessment is available to members online or in print. Assistance is available for members who have difficulty completing the form either through the member’s personal HealthTeam Advantage Healthcare Concierge or their assigned THN Care Manager.</a:t>
            </a: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15</a:t>
            </a:fld>
            <a:endParaRPr lang="en-US" dirty="0"/>
          </a:p>
        </p:txBody>
      </p:sp>
    </p:spTree>
    <p:extLst>
      <p:ext uri="{BB962C8B-B14F-4D97-AF65-F5344CB8AC3E}">
        <p14:creationId xmlns:p14="http://schemas.microsoft.com/office/powerpoint/2010/main" val="238085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Responses from the health risk assessment, along with any available utilization data, is then used to risk stratify each member into a low-risk, medium-risk or a high-risk cohort. The high-risk group represents our most vulnerable membership.</a:t>
            </a: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16</a:t>
            </a:fld>
            <a:endParaRPr lang="en-US" dirty="0"/>
          </a:p>
        </p:txBody>
      </p:sp>
    </p:spTree>
    <p:extLst>
      <p:ext uri="{BB962C8B-B14F-4D97-AF65-F5344CB8AC3E}">
        <p14:creationId xmlns:p14="http://schemas.microsoft.com/office/powerpoint/2010/main" val="198690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Each unique member of the HTA CSNP will have their own Individual Care Plan (ICP) developed by their assigned Care Manager with input from the interdisciplinary care team as needed. This is created from the HRAT responses along with prior utilization data. Important components will include the member’s own self-stated management goals and health objectives. The ICPs will include disease specific goals based on approved national guidelines. Care plans are reviewed and updated on a regular schedule based on the member’s risk level. Additional reviews and updates are performed as needed during care transitions or based on IDT discussions.</a:t>
            </a:r>
          </a:p>
        </p:txBody>
      </p:sp>
      <p:sp>
        <p:nvSpPr>
          <p:cNvPr id="4" name="Slide Number Placeholder 3"/>
          <p:cNvSpPr>
            <a:spLocks noGrp="1"/>
          </p:cNvSpPr>
          <p:nvPr>
            <p:ph type="sldNum" sz="quarter" idx="5"/>
          </p:nvPr>
        </p:nvSpPr>
        <p:spPr/>
        <p:txBody>
          <a:bodyPr/>
          <a:lstStyle/>
          <a:p>
            <a:fld id="{E42FF4B7-BC39-45FE-9C95-A14E46C07EDE}" type="slidenum">
              <a:rPr lang="en-US" smtClean="0"/>
              <a:t>17</a:t>
            </a:fld>
            <a:endParaRPr lang="en-US" dirty="0"/>
          </a:p>
        </p:txBody>
      </p:sp>
    </p:spTree>
    <p:extLst>
      <p:ext uri="{BB962C8B-B14F-4D97-AF65-F5344CB8AC3E}">
        <p14:creationId xmlns:p14="http://schemas.microsoft.com/office/powerpoint/2010/main" val="382702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example diabetes care plan for a low-risk member.</a:t>
            </a:r>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18</a:t>
            </a:fld>
            <a:endParaRPr lang="en-US" dirty="0"/>
          </a:p>
        </p:txBody>
      </p:sp>
    </p:spTree>
    <p:extLst>
      <p:ext uri="{BB962C8B-B14F-4D97-AF65-F5344CB8AC3E}">
        <p14:creationId xmlns:p14="http://schemas.microsoft.com/office/powerpoint/2010/main" val="2643200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outreach and education efforts are a large component of the ICPs. These are some examples:</a:t>
            </a:r>
          </a:p>
          <a:p>
            <a:endParaRPr lang="en-US" dirty="0"/>
          </a:p>
          <a:p>
            <a:r>
              <a:rPr lang="en-US" dirty="0"/>
              <a:t>Left: Heart failure zone guide</a:t>
            </a:r>
          </a:p>
          <a:p>
            <a:endParaRPr lang="en-US" dirty="0"/>
          </a:p>
          <a:p>
            <a:r>
              <a:rPr lang="en-US" dirty="0"/>
              <a:t>Right: Personal checklist to track needed care</a:t>
            </a:r>
          </a:p>
        </p:txBody>
      </p:sp>
      <p:sp>
        <p:nvSpPr>
          <p:cNvPr id="4" name="Slide Number Placeholder 3"/>
          <p:cNvSpPr>
            <a:spLocks noGrp="1"/>
          </p:cNvSpPr>
          <p:nvPr>
            <p:ph type="sldNum" sz="quarter" idx="5"/>
          </p:nvPr>
        </p:nvSpPr>
        <p:spPr/>
        <p:txBody>
          <a:bodyPr/>
          <a:lstStyle/>
          <a:p>
            <a:fld id="{E42FF4B7-BC39-45FE-9C95-A14E46C07EDE}" type="slidenum">
              <a:rPr lang="en-US" smtClean="0"/>
              <a:t>19</a:t>
            </a:fld>
            <a:endParaRPr lang="en-US" dirty="0"/>
          </a:p>
        </p:txBody>
      </p:sp>
    </p:spTree>
    <p:extLst>
      <p:ext uri="{BB962C8B-B14F-4D97-AF65-F5344CB8AC3E}">
        <p14:creationId xmlns:p14="http://schemas.microsoft.com/office/powerpoint/2010/main" val="255916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taking time to review the training material on the HealthTeam Advantage Chronic Special Needs Plan Model of Care. The goals of the training are to explain the differences between a Special Needs Plan and standard Medicare Advantage and how Special Needs Plans tailor additional services and benefits to Medicare beneficiaries who are considered more vulnerable. This training will include information of how beneficiaries qualify for a Special Needs Plan,  what a Special Needs Plan Model of Care encompasses, and detail the critical importance of care coordination for a Special Needs Plan member through the development of an individual care plan and the interdisciplinary care team.</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2</a:t>
            </a:fld>
            <a:endParaRPr lang="en-US" dirty="0"/>
          </a:p>
        </p:txBody>
      </p:sp>
    </p:spTree>
    <p:extLst>
      <p:ext uri="{BB962C8B-B14F-4D97-AF65-F5344CB8AC3E}">
        <p14:creationId xmlns:p14="http://schemas.microsoft.com/office/powerpoint/2010/main" val="378902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member and their caregiver(s) are at the center of the </a:t>
            </a:r>
            <a:r>
              <a:rPr lang="en-US" sz="1200" dirty="0"/>
              <a:t>Interdisciplinary Care Team (IDT) with their participation being encouraged through self-help strategies and personal health goals established at the time of the HRA. </a:t>
            </a:r>
            <a:r>
              <a:rPr lang="en-US" sz="1200" b="0" i="0" u="none" strike="noStrike" kern="1200" baseline="0" dirty="0">
                <a:solidFill>
                  <a:schemeClr val="tx1"/>
                </a:solidFill>
                <a:latin typeface="+mn-lt"/>
                <a:ea typeface="+mn-ea"/>
                <a:cs typeface="+mn-cs"/>
              </a:rPr>
              <a:t>The member’s primary care physician (PCP) is the IDT member who ultimately determines which services the member will receive and should drive clinical decision making. The member’s care manager acts as the coordinator of services and is the single point of contact for all IDT members involved in the member’s care. The other IDT members contribute to care planning and utilization as the members care needs change over time. Additional members may include: specialty physicians, pharmacist, nutritionist, personal health plan concierge, or social worker.</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20</a:t>
            </a:fld>
            <a:endParaRPr lang="en-US" dirty="0"/>
          </a:p>
        </p:txBody>
      </p:sp>
    </p:spTree>
    <p:extLst>
      <p:ext uri="{BB962C8B-B14F-4D97-AF65-F5344CB8AC3E}">
        <p14:creationId xmlns:p14="http://schemas.microsoft.com/office/powerpoint/2010/main" val="1987831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third element of the Model of Care centers around the provider network. CMS requires that Special Needs Plans demonstrate that the provider network has specialized clinical expertise necessary to deliver the needed care to beneficiaries and processes are in places to oversee that the providers have appropriate credentialing and active licenses.</a:t>
            </a:r>
          </a:p>
          <a:p>
            <a:r>
              <a:rPr lang="en-US" sz="1200" b="0" i="0" u="none" strike="noStrike" kern="1200" baseline="0" dirty="0">
                <a:solidFill>
                  <a:schemeClr val="tx1"/>
                </a:solidFill>
                <a:latin typeface="+mn-lt"/>
                <a:ea typeface="+mn-ea"/>
                <a:cs typeface="+mn-cs"/>
              </a:rPr>
              <a:t>Provider responsibilities include: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Accepting invitations to participate in member’s IDT meetings whenever possible</a:t>
            </a:r>
          </a:p>
          <a:p>
            <a:r>
              <a:rPr lang="en-US" sz="1200" b="0" i="0" u="none" strike="noStrike" kern="1200" baseline="0" dirty="0">
                <a:solidFill>
                  <a:schemeClr val="tx1"/>
                </a:solidFill>
                <a:latin typeface="+mn-lt"/>
                <a:ea typeface="+mn-ea"/>
                <a:cs typeface="+mn-cs"/>
              </a:rPr>
              <a:t>	Provide feedback to THN care managers on the ICP</a:t>
            </a:r>
          </a:p>
          <a:p>
            <a:r>
              <a:rPr lang="en-US" sz="1200" b="0" i="0" u="none" strike="noStrike" kern="1200" baseline="0" dirty="0">
                <a:solidFill>
                  <a:schemeClr val="tx1"/>
                </a:solidFill>
                <a:latin typeface="+mn-lt"/>
                <a:ea typeface="+mn-ea"/>
                <a:cs typeface="+mn-cs"/>
              </a:rPr>
              <a:t>	Maintaining copies of the ICP and transition of care notifications in the member’s medical record when received</a:t>
            </a:r>
          </a:p>
          <a:p>
            <a:r>
              <a:rPr lang="en-US" sz="1200" b="0" i="0" u="none" strike="noStrike" kern="1200" baseline="0" dirty="0">
                <a:solidFill>
                  <a:schemeClr val="tx1"/>
                </a:solidFill>
                <a:latin typeface="+mn-lt"/>
                <a:ea typeface="+mn-ea"/>
                <a:cs typeface="+mn-cs"/>
              </a:rPr>
              <a:t>	Collaborating and actively communicating with THN care managers assigned to the CSNP membership</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21</a:t>
            </a:fld>
            <a:endParaRPr lang="en-US" dirty="0"/>
          </a:p>
        </p:txBody>
      </p:sp>
    </p:spTree>
    <p:extLst>
      <p:ext uri="{BB962C8B-B14F-4D97-AF65-F5344CB8AC3E}">
        <p14:creationId xmlns:p14="http://schemas.microsoft.com/office/powerpoint/2010/main" val="2367134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HTA has adapted several nationally accepted guidelines for management of members with diabetes and or heart failure. These guidelines have been vetted by local experts as well as the HTA medical management committee. HTA is expected to monitor performance in the use of these guidelines and to have policies and procedures in place to adjust, modify, or alter these guidelines when they are not appropriate for specific vulnerable members</a:t>
            </a:r>
          </a:p>
        </p:txBody>
      </p:sp>
      <p:sp>
        <p:nvSpPr>
          <p:cNvPr id="4" name="Slide Number Placeholder 3"/>
          <p:cNvSpPr>
            <a:spLocks noGrp="1"/>
          </p:cNvSpPr>
          <p:nvPr>
            <p:ph type="sldNum" sz="quarter" idx="5"/>
          </p:nvPr>
        </p:nvSpPr>
        <p:spPr/>
        <p:txBody>
          <a:bodyPr/>
          <a:lstStyle/>
          <a:p>
            <a:fld id="{E42FF4B7-BC39-45FE-9C95-A14E46C07EDE}" type="slidenum">
              <a:rPr lang="en-US" smtClean="0"/>
              <a:t>22</a:t>
            </a:fld>
            <a:endParaRPr lang="en-US" dirty="0"/>
          </a:p>
        </p:txBody>
      </p:sp>
    </p:spTree>
    <p:extLst>
      <p:ext uri="{BB962C8B-B14F-4D97-AF65-F5344CB8AC3E}">
        <p14:creationId xmlns:p14="http://schemas.microsoft.com/office/powerpoint/2010/main" val="1581819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HTA employs a comprehensive quality performance and improvement plan. This plan ensures that HTA can monitor and evaluate the effectiveness of the MOC program and make necessary changes to meet and exceed stated goals. This is accomplished in collaboration with its provider network. </a:t>
            </a:r>
          </a:p>
        </p:txBody>
      </p:sp>
      <p:sp>
        <p:nvSpPr>
          <p:cNvPr id="4" name="Slide Number Placeholder 3"/>
          <p:cNvSpPr>
            <a:spLocks noGrp="1"/>
          </p:cNvSpPr>
          <p:nvPr>
            <p:ph type="sldNum" sz="quarter" idx="5"/>
          </p:nvPr>
        </p:nvSpPr>
        <p:spPr/>
        <p:txBody>
          <a:bodyPr/>
          <a:lstStyle/>
          <a:p>
            <a:fld id="{E42FF4B7-BC39-45FE-9C95-A14E46C07EDE}" type="slidenum">
              <a:rPr lang="en-US" smtClean="0"/>
              <a:t>23</a:t>
            </a:fld>
            <a:endParaRPr lang="en-US" dirty="0"/>
          </a:p>
        </p:txBody>
      </p:sp>
    </p:spTree>
    <p:extLst>
      <p:ext uri="{BB962C8B-B14F-4D97-AF65-F5344CB8AC3E}">
        <p14:creationId xmlns:p14="http://schemas.microsoft.com/office/powerpoint/2010/main" val="2699546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processes and outcomes HTA measures, appraises, and reports that help gauge the effectiveness of the MOC objectives. These results are shared with leadership as well as representatives of the local medical community through the HTA Medical Management and Quality Committee.</a:t>
            </a:r>
          </a:p>
        </p:txBody>
      </p:sp>
      <p:sp>
        <p:nvSpPr>
          <p:cNvPr id="4" name="Slide Number Placeholder 3"/>
          <p:cNvSpPr>
            <a:spLocks noGrp="1"/>
          </p:cNvSpPr>
          <p:nvPr>
            <p:ph type="sldNum" sz="quarter" idx="5"/>
          </p:nvPr>
        </p:nvSpPr>
        <p:spPr/>
        <p:txBody>
          <a:bodyPr/>
          <a:lstStyle/>
          <a:p>
            <a:fld id="{E42FF4B7-BC39-45FE-9C95-A14E46C07EDE}" type="slidenum">
              <a:rPr lang="en-US" smtClean="0"/>
              <a:t>24</a:t>
            </a:fld>
            <a:endParaRPr lang="en-US" dirty="0"/>
          </a:p>
        </p:txBody>
      </p:sp>
    </p:spTree>
    <p:extLst>
      <p:ext uri="{BB962C8B-B14F-4D97-AF65-F5344CB8AC3E}">
        <p14:creationId xmlns:p14="http://schemas.microsoft.com/office/powerpoint/2010/main" val="3369871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sections of the MOC describe how HTA communicates its quality improvement plan and performance to various stakeholders. </a:t>
            </a:r>
          </a:p>
        </p:txBody>
      </p:sp>
      <p:sp>
        <p:nvSpPr>
          <p:cNvPr id="4" name="Slide Number Placeholder 3"/>
          <p:cNvSpPr>
            <a:spLocks noGrp="1"/>
          </p:cNvSpPr>
          <p:nvPr>
            <p:ph type="sldNum" sz="quarter" idx="5"/>
          </p:nvPr>
        </p:nvSpPr>
        <p:spPr/>
        <p:txBody>
          <a:bodyPr/>
          <a:lstStyle/>
          <a:p>
            <a:fld id="{E42FF4B7-BC39-45FE-9C95-A14E46C07EDE}" type="slidenum">
              <a:rPr lang="en-US" smtClean="0"/>
              <a:t>25</a:t>
            </a:fld>
            <a:endParaRPr lang="en-US" dirty="0"/>
          </a:p>
        </p:txBody>
      </p:sp>
    </p:spTree>
    <p:extLst>
      <p:ext uri="{BB962C8B-B14F-4D97-AF65-F5344CB8AC3E}">
        <p14:creationId xmlns:p14="http://schemas.microsoft.com/office/powerpoint/2010/main" val="3737704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CMS MOC and MOC guidelines require that HTA and its provider network work together for the benefit of our special needs members. This is done through:</a:t>
            </a:r>
          </a:p>
          <a:p>
            <a:endParaRPr lang="en-US" dirty="0"/>
          </a:p>
          <a:p>
            <a:pPr marL="0" indent="0">
              <a:buFont typeface="Arial" panose="020B0604020202020204" pitchFamily="34" charset="0"/>
              <a:buNone/>
            </a:pPr>
            <a:r>
              <a:rPr lang="en-US" dirty="0"/>
              <a:t>	Enhanced communication with members, HTA, and the providers</a:t>
            </a:r>
          </a:p>
          <a:p>
            <a:pPr marL="0" indent="0">
              <a:buFont typeface="Arial" panose="020B0604020202020204" pitchFamily="34" charset="0"/>
              <a:buNone/>
            </a:pPr>
            <a:r>
              <a:rPr lang="en-US" dirty="0"/>
              <a:t>	Interdisciplinary approach to meeting medical as well as social needs</a:t>
            </a:r>
          </a:p>
          <a:p>
            <a:pPr marL="0" indent="0">
              <a:buFont typeface="Arial" panose="020B0604020202020204" pitchFamily="34" charset="0"/>
              <a:buNone/>
            </a:pPr>
            <a:r>
              <a:rPr lang="en-US" dirty="0"/>
              <a:t>	Comprehensive coordinated care across the entire care journey</a:t>
            </a:r>
          </a:p>
          <a:p>
            <a:pPr marL="0" indent="0">
              <a:buFont typeface="Arial" panose="020B0604020202020204" pitchFamily="34" charset="0"/>
              <a:buNone/>
            </a:pPr>
            <a:r>
              <a:rPr lang="en-US" dirty="0"/>
              <a:t>	Consideration for an individual member’s care plan preferences and self-care goals</a:t>
            </a:r>
          </a:p>
          <a:p>
            <a:pPr marL="0" indent="0">
              <a:buFont typeface="Arial" panose="020B0604020202020204" pitchFamily="34" charset="0"/>
              <a:buNone/>
            </a:pPr>
            <a:r>
              <a:rPr lang="en-US" dirty="0"/>
              <a:t>	Strategic quality improvement plan with monitoring and adjustments as needed to maximize effectiveness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 have concerns or comments, please reach out to HealthTeam Advantage</a:t>
            </a:r>
          </a:p>
        </p:txBody>
      </p:sp>
      <p:sp>
        <p:nvSpPr>
          <p:cNvPr id="4" name="Slide Number Placeholder 3"/>
          <p:cNvSpPr>
            <a:spLocks noGrp="1"/>
          </p:cNvSpPr>
          <p:nvPr>
            <p:ph type="sldNum" sz="quarter" idx="5"/>
          </p:nvPr>
        </p:nvSpPr>
        <p:spPr/>
        <p:txBody>
          <a:bodyPr/>
          <a:lstStyle/>
          <a:p>
            <a:fld id="{E42FF4B7-BC39-45FE-9C95-A14E46C07EDE}" type="slidenum">
              <a:rPr lang="en-US" smtClean="0"/>
              <a:t>26</a:t>
            </a:fld>
            <a:endParaRPr lang="en-US" dirty="0"/>
          </a:p>
        </p:txBody>
      </p:sp>
    </p:spTree>
    <p:extLst>
      <p:ext uri="{BB962C8B-B14F-4D97-AF65-F5344CB8AC3E}">
        <p14:creationId xmlns:p14="http://schemas.microsoft.com/office/powerpoint/2010/main" val="444442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care of our members and for participating in this MOC training!</a:t>
            </a:r>
          </a:p>
          <a:p>
            <a:r>
              <a:rPr lang="en-US" dirty="0"/>
              <a:t>Please complete the attestation</a:t>
            </a:r>
          </a:p>
        </p:txBody>
      </p:sp>
      <p:sp>
        <p:nvSpPr>
          <p:cNvPr id="4" name="Slide Number Placeholder 3"/>
          <p:cNvSpPr>
            <a:spLocks noGrp="1"/>
          </p:cNvSpPr>
          <p:nvPr>
            <p:ph type="sldNum" sz="quarter" idx="5"/>
          </p:nvPr>
        </p:nvSpPr>
        <p:spPr/>
        <p:txBody>
          <a:bodyPr/>
          <a:lstStyle/>
          <a:p>
            <a:fld id="{E42FF4B7-BC39-45FE-9C95-A14E46C07EDE}" type="slidenum">
              <a:rPr lang="en-US" smtClean="0"/>
              <a:t>27</a:t>
            </a:fld>
            <a:endParaRPr lang="en-US" dirty="0"/>
          </a:p>
        </p:txBody>
      </p:sp>
    </p:spTree>
    <p:extLst>
      <p:ext uri="{BB962C8B-B14F-4D97-AF65-F5344CB8AC3E}">
        <p14:creationId xmlns:p14="http://schemas.microsoft.com/office/powerpoint/2010/main" val="276365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HealthTeam Advantage is 100% owned by Cone health. It was launched as a new Medicare Advantage insurance plan in 2016, initially serving beneficiaries in Guilford, Alamance, Randolph, and Rockingham counties. Initial enrollment was a little more than 6,000 lives. It has subsequently expanded to 7 counties in North Carolina and provides Medicare Advantage coverage to more than 15,000 beneficiaries. The HMO CSNP plan is a new offering in 2020 to provide additional coverage options for members with special needs.</a:t>
            </a:r>
          </a:p>
          <a:p>
            <a:endParaRPr lang="en-US" dirty="0"/>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3</a:t>
            </a:fld>
            <a:endParaRPr lang="en-US" dirty="0"/>
          </a:p>
        </p:txBody>
      </p:sp>
    </p:spTree>
    <p:extLst>
      <p:ext uri="{BB962C8B-B14F-4D97-AF65-F5344CB8AC3E}">
        <p14:creationId xmlns:p14="http://schemas.microsoft.com/office/powerpoint/2010/main" val="364279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person qualifies for Medicare, they have several choices. They may remain in the traditional Medicare program or they can choose a Medicare Advantage plan. In addition to these choices, Medicare beneficiaries with certain qualified conditions or qualifying situations may be able to enroll within a Medicare Advantage Special Needs Plan. CMS has approved three types of Special Needs Plans. The first is designed for beneficiaries who have dual eligibility for both Medicare and Medicaid. The second type is designed for beneficiaries with certain chronic or disabling conditions. Finally, institutional Special Needs Plans enroll beneficiaries who reside in institutions or are nursing home certified. </a:t>
            </a:r>
          </a:p>
          <a:p>
            <a:endParaRPr lang="en-US" dirty="0"/>
          </a:p>
        </p:txBody>
      </p:sp>
      <p:sp>
        <p:nvSpPr>
          <p:cNvPr id="4" name="Slide Number Placeholder 3"/>
          <p:cNvSpPr>
            <a:spLocks noGrp="1"/>
          </p:cNvSpPr>
          <p:nvPr>
            <p:ph type="sldNum" sz="quarter" idx="10"/>
          </p:nvPr>
        </p:nvSpPr>
        <p:spPr/>
        <p:txBody>
          <a:bodyPr/>
          <a:lstStyle/>
          <a:p>
            <a:fld id="{E8EF7EEB-2ADA-2B47-BAB5-26DF1C191408}" type="slidenum">
              <a:rPr lang="en-US" smtClean="0"/>
              <a:t>4</a:t>
            </a:fld>
            <a:endParaRPr lang="en-US" dirty="0"/>
          </a:p>
        </p:txBody>
      </p:sp>
    </p:spTree>
    <p:extLst>
      <p:ext uri="{BB962C8B-B14F-4D97-AF65-F5344CB8AC3E}">
        <p14:creationId xmlns:p14="http://schemas.microsoft.com/office/powerpoint/2010/main" val="337946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general, Special Needs Plans have limited enrollment as potential members must have a qualified condition. Most Special Needs Plan beneficiaries have multiple comorbid conditions and are more challenging, complicated, and costly to manage. Special Needs Plan benefits are generally customized to better meet the needs of the select population. For each of the Special Needs Plans, a comprehensive Model of Care that provides a detailed roadmap for the care management, policies, and clinical operations must be developed. </a:t>
            </a: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5</a:t>
            </a:fld>
            <a:endParaRPr lang="en-US" dirty="0"/>
          </a:p>
        </p:txBody>
      </p:sp>
    </p:spTree>
    <p:extLst>
      <p:ext uri="{BB962C8B-B14F-4D97-AF65-F5344CB8AC3E}">
        <p14:creationId xmlns:p14="http://schemas.microsoft.com/office/powerpoint/2010/main" val="232703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Chronic Special Needs Plans were originally developed, a panel was tasked with creating a list of eligible conditions. This ranges from issues with alcohol and drug dependence all the way through neurologic disorders. Most commonly, Chronic Special Needs Plans focus on diabetes mellitus and heart conditions.</a:t>
            </a:r>
          </a:p>
        </p:txBody>
      </p:sp>
      <p:sp>
        <p:nvSpPr>
          <p:cNvPr id="4" name="Slide Number Placeholder 3"/>
          <p:cNvSpPr>
            <a:spLocks noGrp="1"/>
          </p:cNvSpPr>
          <p:nvPr>
            <p:ph type="sldNum" sz="quarter" idx="5"/>
          </p:nvPr>
        </p:nvSpPr>
        <p:spPr/>
        <p:txBody>
          <a:bodyPr/>
          <a:lstStyle/>
          <a:p>
            <a:fld id="{E42FF4B7-BC39-45FE-9C95-A14E46C07EDE}" type="slidenum">
              <a:rPr lang="en-US" smtClean="0"/>
              <a:t>6</a:t>
            </a:fld>
            <a:endParaRPr lang="en-US" dirty="0"/>
          </a:p>
        </p:txBody>
      </p:sp>
    </p:spTree>
    <p:extLst>
      <p:ext uri="{BB962C8B-B14F-4D97-AF65-F5344CB8AC3E}">
        <p14:creationId xmlns:p14="http://schemas.microsoft.com/office/powerpoint/2010/main" val="385647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Given the integration HealthTeam Advantage enjoys with a successful ACO (THN) and a strong health system, HTA leadership felt the plan was well positioned to offer the expanded comprehensive services needed for a special needs population. Analysis of the existing HTA population indicated a strong need for additional services to manage diabetes and heart failure. Given the increased resources required to manage these more venerable members, enrollment was limited to a single county (Guilford) with plans to expand as we gain experience. The HTA Diabetes &amp; Heart Care HMO CSNP was first offered January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2020.</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Eligibility for a Chronic Special Needs Plans requires first and foremost that potential members be entitled to Medicare benefits. The members will also need to attest that they have diabetes, congestive heart failure, or both conditions at the time of their enrollment. Members will only be eligible if they reside in Guilford County. A simple chronic condition verification form will need to be completed by their identified PCP to remain enrolled within the CSNP.</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2FF4B7-BC39-45FE-9C95-A14E46C07EDE}" type="slidenum">
              <a:rPr lang="en-US" smtClean="0"/>
              <a:t>7</a:t>
            </a:fld>
            <a:endParaRPr lang="en-US" dirty="0"/>
          </a:p>
        </p:txBody>
      </p:sp>
    </p:spTree>
    <p:extLst>
      <p:ext uri="{BB962C8B-B14F-4D97-AF65-F5344CB8AC3E}">
        <p14:creationId xmlns:p14="http://schemas.microsoft.com/office/powerpoint/2010/main" val="145153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potential members with diabetes and/or heart failure, a Special Needs Plan provides an opportunity to have insurance coverage designed around their chronic condition. Each member has an assigned care manager who develops an individualized care plan. That care plan is built around national guidelines for the management of diabetes and heart failure but also considers an individual’s unique situation and personal health goals. The benefits are designed to make it easier and more affordable to obtain needed services. There are $0 copays for key specialty visits in addition to the $0 copays for primary care appointments. The medication formulary is tailored specifically to improve affordability and therefore compliance with the medication necessary to improve diabetic control and stabilize heart failure. These plans are designed to partner with Medicare beneficiaries to better manage their chronic conditions, improve their outcomes as well as their experience of care.</a:t>
            </a:r>
          </a:p>
          <a:p>
            <a:endParaRPr lang="en-US" dirty="0"/>
          </a:p>
        </p:txBody>
      </p:sp>
      <p:sp>
        <p:nvSpPr>
          <p:cNvPr id="4" name="Slide Number Placeholder 3"/>
          <p:cNvSpPr>
            <a:spLocks noGrp="1"/>
          </p:cNvSpPr>
          <p:nvPr>
            <p:ph type="sldNum" sz="quarter" idx="10"/>
          </p:nvPr>
        </p:nvSpPr>
        <p:spPr/>
        <p:txBody>
          <a:bodyPr/>
          <a:lstStyle/>
          <a:p>
            <a:fld id="{E8EF7EEB-2ADA-2B47-BAB5-26DF1C191408}" type="slidenum">
              <a:rPr lang="en-US" smtClean="0"/>
              <a:t>8</a:t>
            </a:fld>
            <a:endParaRPr lang="en-US" dirty="0"/>
          </a:p>
        </p:txBody>
      </p:sp>
    </p:spTree>
    <p:extLst>
      <p:ext uri="{BB962C8B-B14F-4D97-AF65-F5344CB8AC3E}">
        <p14:creationId xmlns:p14="http://schemas.microsoft.com/office/powerpoint/2010/main" val="3151660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evidence that Special Needs Plans can provide beneficiaries with improved outcomes for their chronic conditions. For example, one study by Avalere demonstrated that Medicare beneficiaries with diabetes who were enrolled in a CSNP were significantly more likely to have appropriate testing and improved compliance and less likely to have hospital admissions and/or readmissions compared to similar diabetic members in traditional Medicare Advantage plans. </a:t>
            </a:r>
          </a:p>
          <a:p>
            <a:endParaRPr lang="en-US" dirty="0"/>
          </a:p>
        </p:txBody>
      </p:sp>
      <p:sp>
        <p:nvSpPr>
          <p:cNvPr id="4" name="Slide Number Placeholder 3"/>
          <p:cNvSpPr>
            <a:spLocks noGrp="1"/>
          </p:cNvSpPr>
          <p:nvPr>
            <p:ph type="sldNum" sz="quarter" idx="10"/>
          </p:nvPr>
        </p:nvSpPr>
        <p:spPr/>
        <p:txBody>
          <a:bodyPr/>
          <a:lstStyle/>
          <a:p>
            <a:fld id="{E8EF7EEB-2ADA-2B47-BAB5-26DF1C191408}" type="slidenum">
              <a:rPr lang="en-US" smtClean="0"/>
              <a:t>9</a:t>
            </a:fld>
            <a:endParaRPr lang="en-US" dirty="0"/>
          </a:p>
        </p:txBody>
      </p:sp>
    </p:spTree>
    <p:extLst>
      <p:ext uri="{BB962C8B-B14F-4D97-AF65-F5344CB8AC3E}">
        <p14:creationId xmlns:p14="http://schemas.microsoft.com/office/powerpoint/2010/main" val="82692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94E8-6E43-0A40-935D-E02A67924F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C0F23B-0BD5-534F-A08B-262390CCE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8D714-DDBF-8445-A56B-90C0C6CD5D64}"/>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02026A21-28B7-BF43-9328-5685A2FF78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D70DF-D192-DB44-AE9B-E7247D2CF21E}"/>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266279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F766-5091-424A-8F43-F807D201A5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F50454-3600-E54D-9303-67F9142EB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A747C-501A-DD4B-81DB-FE1896624B04}"/>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7490A601-3E52-3440-970C-F3F8BC3DEF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CEF98F-A7AC-F144-8D7A-68674BE59EEA}"/>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366368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7D341-30EB-1A46-9AF5-6662B378A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9C386B-35C3-C04B-B22E-7488E05277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AB8D3-6B11-4C4D-885C-007914FEF697}"/>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8F08D290-4437-DF49-9624-200CB1E45F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C593BB-C2F5-3C4B-BE0A-C15E527548A6}"/>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997672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3FDD-20C5-446D-9142-0808A15DC2ED}"/>
              </a:ext>
            </a:extLst>
          </p:cNvPr>
          <p:cNvSpPr txBox="1">
            <a:spLocks/>
          </p:cNvSpPr>
          <p:nvPr userDrawn="1"/>
        </p:nvSpPr>
        <p:spPr>
          <a:xfrm>
            <a:off x="603504" y="283464"/>
            <a:ext cx="7908252" cy="6048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93767"/>
                </a:solidFill>
                <a:latin typeface="Helvetica" panose="020B0604020202020204" pitchFamily="34" charset="0"/>
                <a:ea typeface="+mj-ea"/>
                <a:cs typeface="+mj-cs"/>
              </a:defRPr>
            </a:lvl1pPr>
          </a:lstStyle>
          <a:p>
            <a:r>
              <a:rPr lang="en-US" dirty="0"/>
              <a:t>Sample slide. </a:t>
            </a:r>
            <a:endParaRPr lang="en-US" sz="2200" b="0" dirty="0">
              <a:solidFill>
                <a:srgbClr val="007396"/>
              </a:solidFill>
              <a:latin typeface="Gotham Book" panose="02000604040000020004" pitchFamily="2" charset="0"/>
            </a:endParaRPr>
          </a:p>
        </p:txBody>
      </p:sp>
      <p:cxnSp>
        <p:nvCxnSpPr>
          <p:cNvPr id="3" name="Straight Connector 2">
            <a:extLst>
              <a:ext uri="{FF2B5EF4-FFF2-40B4-BE49-F238E27FC236}">
                <a16:creationId xmlns:a16="http://schemas.microsoft.com/office/drawing/2014/main" id="{F81B8A5B-F805-417E-BEC9-1FB98DC44730}"/>
              </a:ext>
            </a:extLst>
          </p:cNvPr>
          <p:cNvCxnSpPr/>
          <p:nvPr userDrawn="1"/>
        </p:nvCxnSpPr>
        <p:spPr>
          <a:xfrm>
            <a:off x="353568" y="6059424"/>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sp>
        <p:nvSpPr>
          <p:cNvPr id="4" name="Text Placeholder 24">
            <a:extLst>
              <a:ext uri="{FF2B5EF4-FFF2-40B4-BE49-F238E27FC236}">
                <a16:creationId xmlns:a16="http://schemas.microsoft.com/office/drawing/2014/main" id="{386E82DE-4C4A-4704-93EB-4C6F4BE51B9A}"/>
              </a:ext>
            </a:extLst>
          </p:cNvPr>
          <p:cNvSpPr txBox="1">
            <a:spLocks/>
          </p:cNvSpPr>
          <p:nvPr userDrawn="1"/>
        </p:nvSpPr>
        <p:spPr>
          <a:xfrm>
            <a:off x="603504" y="1188720"/>
            <a:ext cx="7908925" cy="571500"/>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2000" b="0" i="0" kern="1200">
                <a:solidFill>
                  <a:srgbClr val="007396"/>
                </a:solidFill>
                <a:latin typeface="Helvetica" panose="020B0604020202020204" pitchFamily="34" charset="0"/>
                <a:ea typeface="+mn-ea"/>
                <a:cs typeface="+mn-cs"/>
              </a:defRPr>
            </a:lvl1pPr>
            <a:lvl2pPr marL="457200" indent="0" algn="l" defTabSz="914400" rtl="0" eaLnBrk="1" latinLnBrk="0" hangingPunct="1">
              <a:buNone/>
              <a:defRPr sz="1800" b="0" i="0" kern="1200">
                <a:solidFill>
                  <a:schemeClr val="tx1"/>
                </a:solidFill>
                <a:latin typeface="Gotham Book" panose="02000604040000020004" pitchFamily="2" charset="0"/>
                <a:ea typeface="+mn-ea"/>
                <a:cs typeface="+mn-cs"/>
              </a:defRPr>
            </a:lvl2pPr>
            <a:lvl3pPr marL="914400" indent="0" algn="l" defTabSz="914400" rtl="0" eaLnBrk="1" latinLnBrk="0" hangingPunct="1">
              <a:buNone/>
              <a:defRPr sz="1800" b="0" i="0" kern="1200">
                <a:solidFill>
                  <a:schemeClr val="tx1"/>
                </a:solidFill>
                <a:latin typeface="Gotham Book" panose="02000604040000020004" pitchFamily="2" charset="0"/>
                <a:ea typeface="+mn-ea"/>
                <a:cs typeface="+mn-cs"/>
              </a:defRPr>
            </a:lvl3pPr>
            <a:lvl4pPr marL="1371600" indent="0" algn="l" defTabSz="914400" rtl="0" eaLnBrk="1" latinLnBrk="0" hangingPunct="1">
              <a:buNone/>
              <a:defRPr sz="1800" b="0" i="0" kern="1200">
                <a:solidFill>
                  <a:schemeClr val="tx1"/>
                </a:solidFill>
                <a:latin typeface="Gotham Book" panose="02000604040000020004" pitchFamily="2" charset="0"/>
                <a:ea typeface="+mn-ea"/>
                <a:cs typeface="+mn-cs"/>
              </a:defRPr>
            </a:lvl4pPr>
            <a:lvl5pPr marL="1828800" indent="0" algn="l" defTabSz="914400" rtl="0" eaLnBrk="1" latinLnBrk="0" hangingPunct="1">
              <a:buNone/>
              <a:defRPr sz="1800" b="0" i="0" kern="1200">
                <a:solidFill>
                  <a:schemeClr val="tx1"/>
                </a:solidFill>
                <a:latin typeface="Gotham Book" panose="02000604040000020004" pitchFamily="2" charset="0"/>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This is some header copy and words.</a:t>
            </a:r>
          </a:p>
        </p:txBody>
      </p:sp>
      <p:sp>
        <p:nvSpPr>
          <p:cNvPr id="5" name="Text Placeholder 21">
            <a:extLst>
              <a:ext uri="{FF2B5EF4-FFF2-40B4-BE49-F238E27FC236}">
                <a16:creationId xmlns:a16="http://schemas.microsoft.com/office/drawing/2014/main" id="{5051BAE8-BC76-4806-87A0-EB55401EB519}"/>
              </a:ext>
            </a:extLst>
          </p:cNvPr>
          <p:cNvSpPr txBox="1">
            <a:spLocks/>
          </p:cNvSpPr>
          <p:nvPr userDrawn="1"/>
        </p:nvSpPr>
        <p:spPr>
          <a:xfrm>
            <a:off x="671512" y="2060604"/>
            <a:ext cx="10848975" cy="3502025"/>
          </a:xfrm>
          <a:prstGeom prst="rect">
            <a:avLst/>
          </a:prstGeom>
        </p:spPr>
        <p:txBody>
          <a:bodyPr vert="horz" lIns="91440" tIns="45720" rIns="91440" bIns="45720" numCol="2" rtlCol="0" anchor="t">
            <a:normAutofit/>
          </a:bodyPr>
          <a:lstStyle>
            <a:defPPr>
              <a:defRPr lang="en-US"/>
            </a:defPPr>
            <a:lvl1pPr marL="0" indent="0" algn="l" defTabSz="914400" rtl="0" eaLnBrk="1" latinLnBrk="0" hangingPunct="1">
              <a:buNone/>
              <a:defRPr sz="1400" b="0" i="0" kern="1200">
                <a:solidFill>
                  <a:schemeClr val="bg2">
                    <a:lumMod val="50000"/>
                  </a:schemeClr>
                </a:solidFill>
                <a:latin typeface="Helvetica" panose="020B0604020202020204" pitchFamily="34" charset="0"/>
                <a:ea typeface="+mn-ea"/>
                <a:cs typeface="+mn-cs"/>
              </a:defRPr>
            </a:lvl1pPr>
            <a:lvl2pPr marL="457200" indent="0" algn="l" defTabSz="914400" rtl="0" eaLnBrk="1" latinLnBrk="0" hangingPunct="1">
              <a:buNone/>
              <a:defRPr sz="1400" b="0" i="0" kern="1200">
                <a:solidFill>
                  <a:schemeClr val="bg2">
                    <a:lumMod val="50000"/>
                  </a:schemeClr>
                </a:solidFill>
                <a:latin typeface="Gotham Book" panose="02000604040000020004" pitchFamily="2" charset="0"/>
                <a:ea typeface="+mn-ea"/>
                <a:cs typeface="+mn-cs"/>
              </a:defRPr>
            </a:lvl2pPr>
            <a:lvl3pPr marL="914400" indent="0" algn="l" defTabSz="914400" rtl="0" eaLnBrk="1" latinLnBrk="0" hangingPunct="1">
              <a:buNone/>
              <a:defRPr sz="1400" b="0" i="0" kern="1200">
                <a:solidFill>
                  <a:schemeClr val="bg2">
                    <a:lumMod val="50000"/>
                  </a:schemeClr>
                </a:solidFill>
                <a:latin typeface="Gotham Book" panose="02000604040000020004" pitchFamily="2" charset="0"/>
                <a:ea typeface="+mn-ea"/>
                <a:cs typeface="+mn-cs"/>
              </a:defRPr>
            </a:lvl3pPr>
            <a:lvl4pPr marL="1371600" indent="0" algn="l" defTabSz="914400" rtl="0" eaLnBrk="1" latinLnBrk="0" hangingPunct="1">
              <a:buNone/>
              <a:defRPr sz="1400" b="0" i="0" kern="1200">
                <a:solidFill>
                  <a:schemeClr val="bg2">
                    <a:lumMod val="50000"/>
                  </a:schemeClr>
                </a:solidFill>
                <a:latin typeface="Gotham Book" panose="02000604040000020004" pitchFamily="2" charset="0"/>
                <a:ea typeface="+mn-ea"/>
                <a:cs typeface="+mn-cs"/>
              </a:defRPr>
            </a:lvl4pPr>
            <a:lvl5pPr marL="1828800" indent="0" algn="l" defTabSz="914400" rtl="0" eaLnBrk="1" latinLnBrk="0" hangingPunct="1">
              <a:buNone/>
              <a:defRPr sz="1400" b="0" i="0" kern="1200">
                <a:solidFill>
                  <a:schemeClr val="bg2">
                    <a:lumMod val="50000"/>
                  </a:schemeClr>
                </a:solidFill>
                <a:latin typeface="Gotham Book" panose="02000604040000020004" pitchFamily="2" charset="0"/>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Placeholder text</a:t>
            </a:r>
          </a:p>
        </p:txBody>
      </p:sp>
      <p:pic>
        <p:nvPicPr>
          <p:cNvPr id="6" name="Picture 5">
            <a:extLst>
              <a:ext uri="{FF2B5EF4-FFF2-40B4-BE49-F238E27FC236}">
                <a16:creationId xmlns:a16="http://schemas.microsoft.com/office/drawing/2014/main" id="{4C456AEF-8E34-483B-B233-CD25FCB9E1BC}"/>
              </a:ext>
            </a:extLst>
          </p:cNvPr>
          <p:cNvPicPr>
            <a:picLocks noChangeAspect="1"/>
          </p:cNvPicPr>
          <p:nvPr userDrawn="1"/>
        </p:nvPicPr>
        <p:blipFill>
          <a:blip r:embed="rId2"/>
          <a:stretch>
            <a:fillRect/>
          </a:stretch>
        </p:blipFill>
        <p:spPr>
          <a:xfrm>
            <a:off x="804211" y="6309938"/>
            <a:ext cx="1512120" cy="387139"/>
          </a:xfrm>
          <a:prstGeom prst="rect">
            <a:avLst/>
          </a:prstGeom>
        </p:spPr>
      </p:pic>
    </p:spTree>
    <p:extLst>
      <p:ext uri="{BB962C8B-B14F-4D97-AF65-F5344CB8AC3E}">
        <p14:creationId xmlns:p14="http://schemas.microsoft.com/office/powerpoint/2010/main" val="305977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ver - 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65F6B6-543E-4350-A16A-8DB26F96B101}"/>
              </a:ext>
            </a:extLst>
          </p:cNvPr>
          <p:cNvSpPr>
            <a:spLocks noGrp="1"/>
          </p:cNvSpPr>
          <p:nvPr>
            <p:ph type="pic" sz="quarter" idx="11" hasCustomPrompt="1"/>
          </p:nvPr>
        </p:nvSpPr>
        <p:spPr>
          <a:xfrm>
            <a:off x="762000" y="570734"/>
            <a:ext cx="11430000" cy="3520148"/>
          </a:xfrm>
        </p:spPr>
        <p:txBody>
          <a:bodyPr vert="horz" wrap="none" anchor="ctr" anchorCtr="0">
            <a:normAutofit/>
          </a:bodyPr>
          <a:lstStyle>
            <a:lvl1pPr marL="0" indent="0">
              <a:buNone/>
              <a:defRPr/>
            </a:lvl1pPr>
          </a:lstStyle>
          <a:p>
            <a:r>
              <a:rPr lang="en-US" dirty="0"/>
              <a:t>Click on picture link, drag picture from desktop or photo library and crop as needed</a:t>
            </a:r>
          </a:p>
        </p:txBody>
      </p:sp>
      <p:pic>
        <p:nvPicPr>
          <p:cNvPr id="8" name="Picture 7">
            <a:extLst>
              <a:ext uri="{FF2B5EF4-FFF2-40B4-BE49-F238E27FC236}">
                <a16:creationId xmlns:a16="http://schemas.microsoft.com/office/drawing/2014/main" id="{02C01433-B5CB-CF4F-B964-4CF6DAE7C1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540" y="5925290"/>
            <a:ext cx="3170256" cy="408187"/>
          </a:xfrm>
          <a:prstGeom prst="rect">
            <a:avLst/>
          </a:prstGeom>
        </p:spPr>
      </p:pic>
      <p:sp>
        <p:nvSpPr>
          <p:cNvPr id="17" name="Title 3">
            <a:extLst>
              <a:ext uri="{FF2B5EF4-FFF2-40B4-BE49-F238E27FC236}">
                <a16:creationId xmlns:a16="http://schemas.microsoft.com/office/drawing/2014/main" id="{8370970F-4F69-4375-971D-AF12259CA03C}"/>
              </a:ext>
            </a:extLst>
          </p:cNvPr>
          <p:cNvSpPr>
            <a:spLocks noGrp="1"/>
          </p:cNvSpPr>
          <p:nvPr>
            <p:ph type="title" hasCustomPrompt="1"/>
          </p:nvPr>
        </p:nvSpPr>
        <p:spPr>
          <a:xfrm>
            <a:off x="768100" y="4623531"/>
            <a:ext cx="10268857" cy="1201912"/>
          </a:xfrm>
        </p:spPr>
        <p:txBody>
          <a:bodyPr anchor="t">
            <a:noAutofit/>
          </a:bodyPr>
          <a:lstStyle>
            <a:lvl1pPr marL="0" indent="0">
              <a:lnSpc>
                <a:spcPct val="100000"/>
              </a:lnSpc>
              <a:tabLst/>
              <a:defRPr sz="4200" baseline="0">
                <a:solidFill>
                  <a:schemeClr val="accent1"/>
                </a:solidFill>
              </a:defRPr>
            </a:lvl1pPr>
          </a:lstStyle>
          <a:p>
            <a:r>
              <a:rPr lang="en-US" dirty="0"/>
              <a:t>Presentation Title</a:t>
            </a:r>
            <a:br>
              <a:rPr lang="en-US" dirty="0"/>
            </a:br>
            <a:endParaRPr lang="en-US" dirty="0"/>
          </a:p>
        </p:txBody>
      </p:sp>
      <p:sp>
        <p:nvSpPr>
          <p:cNvPr id="18" name="Text Placeholder 8">
            <a:extLst>
              <a:ext uri="{FF2B5EF4-FFF2-40B4-BE49-F238E27FC236}">
                <a16:creationId xmlns:a16="http://schemas.microsoft.com/office/drawing/2014/main" id="{9BBE9B05-F3F4-49C0-A713-B9799EEE8A0B}"/>
              </a:ext>
            </a:extLst>
          </p:cNvPr>
          <p:cNvSpPr>
            <a:spLocks noGrp="1"/>
          </p:cNvSpPr>
          <p:nvPr>
            <p:ph type="body" sz="quarter" idx="12" hasCustomPrompt="1"/>
          </p:nvPr>
        </p:nvSpPr>
        <p:spPr>
          <a:xfrm>
            <a:off x="768098" y="4219367"/>
            <a:ext cx="10268857" cy="401782"/>
          </a:xfrm>
        </p:spPr>
        <p:txBody>
          <a:bodyPr>
            <a:noAutofit/>
          </a:bodyPr>
          <a:lstStyle>
            <a:lvl1pPr marL="0" indent="0">
              <a:lnSpc>
                <a:spcPct val="100000"/>
              </a:lnSpc>
              <a:buNone/>
              <a:defRPr lang="en-US" sz="2500" kern="1200" dirty="0" smtClean="0">
                <a:solidFill>
                  <a:schemeClr val="accent3"/>
                </a:solidFill>
                <a:latin typeface="Georgia" panose="02040502050405020303" pitchFamily="18" charset="0"/>
                <a:ea typeface="+mj-ea"/>
                <a:cs typeface="+mj-cs"/>
              </a:defRPr>
            </a:lvl1pPr>
            <a:lvl2pPr>
              <a:defRPr>
                <a:solidFill>
                  <a:schemeClr val="accent3"/>
                </a:solidFill>
              </a:defRPr>
            </a:lvl2pPr>
            <a:lvl3pPr>
              <a:defRPr>
                <a:solidFill>
                  <a:schemeClr val="accent3"/>
                </a:solidFill>
              </a:defRPr>
            </a:lvl3pPr>
            <a:lvl4pPr>
              <a:defRPr>
                <a:solidFill>
                  <a:schemeClr val="accent3"/>
                </a:solidFill>
              </a:defRPr>
            </a:lvl4pPr>
          </a:lstStyle>
          <a:p>
            <a:pPr lvl="0"/>
            <a:r>
              <a:rPr lang="en-US" dirty="0"/>
              <a:t>Segment Name or Presenter Name and Title</a:t>
            </a:r>
          </a:p>
        </p:txBody>
      </p:sp>
      <p:sp>
        <p:nvSpPr>
          <p:cNvPr id="19" name="Text Placeholder 8">
            <a:extLst>
              <a:ext uri="{FF2B5EF4-FFF2-40B4-BE49-F238E27FC236}">
                <a16:creationId xmlns:a16="http://schemas.microsoft.com/office/drawing/2014/main" id="{1C2532E2-7E15-43C6-BD0B-0C2E786E4B20}"/>
              </a:ext>
            </a:extLst>
          </p:cNvPr>
          <p:cNvSpPr>
            <a:spLocks noGrp="1"/>
          </p:cNvSpPr>
          <p:nvPr>
            <p:ph type="body" sz="quarter" idx="13" hasCustomPrompt="1"/>
          </p:nvPr>
        </p:nvSpPr>
        <p:spPr>
          <a:xfrm>
            <a:off x="768099" y="6061370"/>
            <a:ext cx="3162300" cy="401782"/>
          </a:xfrm>
        </p:spPr>
        <p:txBody>
          <a:bodyPr>
            <a:noAutofit/>
          </a:bodyPr>
          <a:lstStyle>
            <a:lvl1pPr marL="0" indent="0">
              <a:lnSpc>
                <a:spcPct val="100000"/>
              </a:lnSpc>
              <a:buNone/>
              <a:defRPr>
                <a:solidFill>
                  <a:schemeClr val="tx1"/>
                </a:solidFill>
                <a:latin typeface="Franklin Gothic Book" panose="020B0503020102020204" pitchFamily="34" charset="0"/>
              </a:defRPr>
            </a:lvl1pPr>
            <a:lvl2pPr>
              <a:defRPr>
                <a:solidFill>
                  <a:schemeClr val="accent3"/>
                </a:solidFill>
              </a:defRPr>
            </a:lvl2pPr>
            <a:lvl3pPr>
              <a:defRPr>
                <a:solidFill>
                  <a:schemeClr val="accent3"/>
                </a:solidFill>
              </a:defRPr>
            </a:lvl3pPr>
            <a:lvl4pPr>
              <a:defRPr>
                <a:solidFill>
                  <a:schemeClr val="accent3"/>
                </a:solidFill>
              </a:defRPr>
            </a:lvl4pPr>
          </a:lstStyle>
          <a:p>
            <a:pPr lvl="0"/>
            <a:r>
              <a:rPr lang="en-US" dirty="0"/>
              <a:t>Date</a:t>
            </a:r>
          </a:p>
        </p:txBody>
      </p:sp>
    </p:spTree>
    <p:extLst>
      <p:ext uri="{BB962C8B-B14F-4D97-AF65-F5344CB8AC3E}">
        <p14:creationId xmlns:p14="http://schemas.microsoft.com/office/powerpoint/2010/main" val="858956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096" y="801332"/>
            <a:ext cx="10668000" cy="2279493"/>
          </a:xfrm>
        </p:spPr>
        <p:txBody>
          <a:bodyPr anchor="t">
            <a:noAutofit/>
          </a:bodyPr>
          <a:lstStyle>
            <a:lvl1pPr>
              <a:defRPr sz="4900">
                <a:solidFill>
                  <a:schemeClr val="accent1"/>
                </a:solidFill>
              </a:defRPr>
            </a:lvl1pPr>
          </a:lstStyle>
          <a:p>
            <a:r>
              <a:rPr lang="en-US" dirty="0"/>
              <a:t>Presentation Title</a:t>
            </a:r>
          </a:p>
        </p:txBody>
      </p:sp>
      <p:sp>
        <p:nvSpPr>
          <p:cNvPr id="10" name="Text Placeholder 8">
            <a:extLst>
              <a:ext uri="{FF2B5EF4-FFF2-40B4-BE49-F238E27FC236}">
                <a16:creationId xmlns:a16="http://schemas.microsoft.com/office/drawing/2014/main" id="{1C2532E2-7E15-43C6-BD0B-0C2E786E4B20}"/>
              </a:ext>
            </a:extLst>
          </p:cNvPr>
          <p:cNvSpPr>
            <a:spLocks noGrp="1"/>
          </p:cNvSpPr>
          <p:nvPr>
            <p:ph type="body" sz="quarter" idx="10" hasCustomPrompt="1"/>
          </p:nvPr>
        </p:nvSpPr>
        <p:spPr>
          <a:xfrm>
            <a:off x="762003" y="6061370"/>
            <a:ext cx="3162300" cy="401782"/>
          </a:xfrm>
        </p:spPr>
        <p:txBody>
          <a:bodyPr>
            <a:noAutofit/>
          </a:bodyPr>
          <a:lstStyle>
            <a:lvl1pPr marL="0" indent="0">
              <a:lnSpc>
                <a:spcPct val="100000"/>
              </a:lnSpc>
              <a:buNone/>
              <a:defRPr>
                <a:solidFill>
                  <a:schemeClr val="accent3"/>
                </a:solidFill>
                <a:latin typeface="Franklin Gothic Book" panose="020B0503020102020204" pitchFamily="34" charset="0"/>
              </a:defRPr>
            </a:lvl1pPr>
            <a:lvl2pPr>
              <a:defRPr>
                <a:solidFill>
                  <a:schemeClr val="accent3"/>
                </a:solidFill>
              </a:defRPr>
            </a:lvl2pPr>
            <a:lvl3pPr>
              <a:defRPr>
                <a:solidFill>
                  <a:schemeClr val="accent3"/>
                </a:solidFill>
              </a:defRPr>
            </a:lvl3pPr>
            <a:lvl4pPr>
              <a:defRPr>
                <a:solidFill>
                  <a:schemeClr val="accent3"/>
                </a:solidFill>
              </a:defRPr>
            </a:lvl4pPr>
          </a:lstStyle>
          <a:p>
            <a:pPr lvl="0"/>
            <a:r>
              <a:rPr lang="en-US" dirty="0"/>
              <a:t>Date</a:t>
            </a:r>
          </a:p>
        </p:txBody>
      </p:sp>
      <p:pic>
        <p:nvPicPr>
          <p:cNvPr id="5" name="Picture 4">
            <a:extLst>
              <a:ext uri="{FF2B5EF4-FFF2-40B4-BE49-F238E27FC236}">
                <a16:creationId xmlns:a16="http://schemas.microsoft.com/office/drawing/2014/main" id="{028C5EB6-5E63-CB4D-8BF1-E4873F9D6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540" y="5925290"/>
            <a:ext cx="3170256" cy="408187"/>
          </a:xfrm>
          <a:prstGeom prst="rect">
            <a:avLst/>
          </a:prstGeom>
        </p:spPr>
      </p:pic>
    </p:spTree>
    <p:extLst>
      <p:ext uri="{BB962C8B-B14F-4D97-AF65-F5344CB8AC3E}">
        <p14:creationId xmlns:p14="http://schemas.microsoft.com/office/powerpoint/2010/main" val="306210822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Page -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096" y="804673"/>
            <a:ext cx="10668000" cy="2279493"/>
          </a:xfrm>
          <a:noFill/>
        </p:spPr>
        <p:txBody>
          <a:bodyPr anchor="t">
            <a:noAutofit/>
          </a:bodyPr>
          <a:lstStyle>
            <a:lvl1pPr>
              <a:defRPr sz="4900">
                <a:solidFill>
                  <a:schemeClr val="bg1"/>
                </a:solidFill>
              </a:defRPr>
            </a:lvl1pPr>
          </a:lstStyle>
          <a:p>
            <a:r>
              <a:rPr lang="en-US" dirty="0"/>
              <a:t>Presentation Title</a:t>
            </a:r>
          </a:p>
        </p:txBody>
      </p:sp>
      <p:sp>
        <p:nvSpPr>
          <p:cNvPr id="10" name="Text Placeholder 8">
            <a:extLst>
              <a:ext uri="{FF2B5EF4-FFF2-40B4-BE49-F238E27FC236}">
                <a16:creationId xmlns:a16="http://schemas.microsoft.com/office/drawing/2014/main" id="{1C2532E2-7E15-43C6-BD0B-0C2E786E4B20}"/>
              </a:ext>
            </a:extLst>
          </p:cNvPr>
          <p:cNvSpPr>
            <a:spLocks noGrp="1"/>
          </p:cNvSpPr>
          <p:nvPr>
            <p:ph type="body" sz="quarter" idx="10" hasCustomPrompt="1"/>
          </p:nvPr>
        </p:nvSpPr>
        <p:spPr>
          <a:xfrm>
            <a:off x="762003" y="6061370"/>
            <a:ext cx="3162300" cy="401782"/>
          </a:xfrm>
          <a:noFill/>
        </p:spPr>
        <p:txBody>
          <a:bodyPr>
            <a:noAutofit/>
          </a:bodyPr>
          <a:lstStyle>
            <a:lvl1pPr marL="0" indent="0">
              <a:lnSpc>
                <a:spcPct val="100000"/>
              </a:lnSpc>
              <a:buNone/>
              <a:defRPr>
                <a:solidFill>
                  <a:schemeClr val="accent2"/>
                </a:solidFill>
                <a:latin typeface="Franklin Gothic Book" panose="020B0503020102020204" pitchFamily="34" charset="0"/>
              </a:defRPr>
            </a:lvl1pPr>
            <a:lvl2pPr>
              <a:defRPr>
                <a:solidFill>
                  <a:schemeClr val="accent3"/>
                </a:solidFill>
              </a:defRPr>
            </a:lvl2pPr>
            <a:lvl3pPr>
              <a:defRPr>
                <a:solidFill>
                  <a:schemeClr val="accent3"/>
                </a:solidFill>
              </a:defRPr>
            </a:lvl3pPr>
            <a:lvl4pPr>
              <a:defRPr>
                <a:solidFill>
                  <a:schemeClr val="accent3"/>
                </a:solidFill>
              </a:defRPr>
            </a:lvl4pPr>
          </a:lstStyle>
          <a:p>
            <a:pPr lvl="0"/>
            <a:r>
              <a:rPr lang="en-US" dirty="0"/>
              <a:t>Date</a:t>
            </a:r>
          </a:p>
        </p:txBody>
      </p:sp>
      <p:pic>
        <p:nvPicPr>
          <p:cNvPr id="5" name="Picture 4">
            <a:extLst>
              <a:ext uri="{FF2B5EF4-FFF2-40B4-BE49-F238E27FC236}">
                <a16:creationId xmlns:a16="http://schemas.microsoft.com/office/drawing/2014/main" id="{9AC74D03-F24C-2749-9120-B0D76B743C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542" y="5925290"/>
            <a:ext cx="3170252" cy="408187"/>
          </a:xfrm>
          <a:prstGeom prst="rect">
            <a:avLst/>
          </a:prstGeom>
        </p:spPr>
      </p:pic>
    </p:spTree>
    <p:extLst>
      <p:ext uri="{BB962C8B-B14F-4D97-AF65-F5344CB8AC3E}">
        <p14:creationId xmlns:p14="http://schemas.microsoft.com/office/powerpoint/2010/main" val="391650013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gment - Title Page">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370970F-4F69-4375-971D-AF12259CA03C}"/>
              </a:ext>
            </a:extLst>
          </p:cNvPr>
          <p:cNvSpPr>
            <a:spLocks noGrp="1"/>
          </p:cNvSpPr>
          <p:nvPr>
            <p:ph type="title" hasCustomPrompt="1"/>
          </p:nvPr>
        </p:nvSpPr>
        <p:spPr>
          <a:xfrm>
            <a:off x="768100" y="3854570"/>
            <a:ext cx="10268857" cy="1846984"/>
          </a:xfrm>
        </p:spPr>
        <p:txBody>
          <a:bodyPr anchor="t">
            <a:noAutofit/>
          </a:bodyPr>
          <a:lstStyle>
            <a:lvl1pPr marL="0" indent="0">
              <a:lnSpc>
                <a:spcPct val="100000"/>
              </a:lnSpc>
              <a:tabLst/>
              <a:defRPr sz="6100">
                <a:solidFill>
                  <a:schemeClr val="accent1"/>
                </a:solidFill>
              </a:defRPr>
            </a:lvl1pPr>
          </a:lstStyle>
          <a:p>
            <a:r>
              <a:rPr lang="en-US" dirty="0"/>
              <a:t>Presentation Title</a:t>
            </a:r>
            <a:br>
              <a:rPr lang="en-US" dirty="0"/>
            </a:br>
            <a:r>
              <a:rPr lang="en-US" dirty="0"/>
              <a:t>Two Lines Max</a:t>
            </a:r>
          </a:p>
        </p:txBody>
      </p:sp>
      <p:sp>
        <p:nvSpPr>
          <p:cNvPr id="7" name="Text Placeholder 8">
            <a:extLst>
              <a:ext uri="{FF2B5EF4-FFF2-40B4-BE49-F238E27FC236}">
                <a16:creationId xmlns:a16="http://schemas.microsoft.com/office/drawing/2014/main" id="{9BBE9B05-F3F4-49C0-A713-B9799EEE8A0B}"/>
              </a:ext>
            </a:extLst>
          </p:cNvPr>
          <p:cNvSpPr>
            <a:spLocks noGrp="1"/>
          </p:cNvSpPr>
          <p:nvPr>
            <p:ph type="body" sz="quarter" idx="11" hasCustomPrompt="1"/>
          </p:nvPr>
        </p:nvSpPr>
        <p:spPr>
          <a:xfrm>
            <a:off x="768098" y="3497011"/>
            <a:ext cx="10268857" cy="401782"/>
          </a:xfrm>
        </p:spPr>
        <p:txBody>
          <a:bodyPr>
            <a:noAutofit/>
          </a:bodyPr>
          <a:lstStyle>
            <a:lvl1pPr marL="0" indent="0">
              <a:lnSpc>
                <a:spcPct val="100000"/>
              </a:lnSpc>
              <a:buNone/>
              <a:defRPr lang="en-US" sz="2500" kern="1200" dirty="0" smtClean="0">
                <a:solidFill>
                  <a:schemeClr val="accent3"/>
                </a:solidFill>
                <a:latin typeface="Georgia" panose="02040502050405020303" pitchFamily="18" charset="0"/>
                <a:ea typeface="+mj-ea"/>
                <a:cs typeface="+mj-cs"/>
              </a:defRPr>
            </a:lvl1pPr>
            <a:lvl2pPr>
              <a:defRPr>
                <a:solidFill>
                  <a:schemeClr val="accent3"/>
                </a:solidFill>
              </a:defRPr>
            </a:lvl2pPr>
            <a:lvl3pPr>
              <a:defRPr>
                <a:solidFill>
                  <a:schemeClr val="accent3"/>
                </a:solidFill>
              </a:defRPr>
            </a:lvl3pPr>
            <a:lvl4pPr>
              <a:defRPr>
                <a:solidFill>
                  <a:schemeClr val="accent3"/>
                </a:solidFill>
              </a:defRPr>
            </a:lvl4pPr>
          </a:lstStyle>
          <a:p>
            <a:pPr lvl="0"/>
            <a:r>
              <a:rPr lang="en-US" dirty="0"/>
              <a:t>Segment Name or Presenter Name and Title</a:t>
            </a:r>
          </a:p>
        </p:txBody>
      </p:sp>
      <p:sp>
        <p:nvSpPr>
          <p:cNvPr id="8" name="Text Placeholder 8">
            <a:extLst>
              <a:ext uri="{FF2B5EF4-FFF2-40B4-BE49-F238E27FC236}">
                <a16:creationId xmlns:a16="http://schemas.microsoft.com/office/drawing/2014/main" id="{1C2532E2-7E15-43C6-BD0B-0C2E786E4B20}"/>
              </a:ext>
            </a:extLst>
          </p:cNvPr>
          <p:cNvSpPr>
            <a:spLocks noGrp="1"/>
          </p:cNvSpPr>
          <p:nvPr>
            <p:ph type="body" sz="quarter" idx="13" hasCustomPrompt="1"/>
          </p:nvPr>
        </p:nvSpPr>
        <p:spPr>
          <a:xfrm>
            <a:off x="768099" y="6061370"/>
            <a:ext cx="3162300" cy="401782"/>
          </a:xfrm>
        </p:spPr>
        <p:txBody>
          <a:bodyPr>
            <a:noAutofit/>
          </a:bodyPr>
          <a:lstStyle>
            <a:lvl1pPr marL="0" indent="0">
              <a:lnSpc>
                <a:spcPct val="100000"/>
              </a:lnSpc>
              <a:buNone/>
              <a:defRPr>
                <a:solidFill>
                  <a:schemeClr val="tx1"/>
                </a:solidFill>
                <a:latin typeface="Franklin Gothic Book" panose="020B0503020102020204" pitchFamily="34" charset="0"/>
              </a:defRPr>
            </a:lvl1pPr>
            <a:lvl2pPr>
              <a:defRPr>
                <a:solidFill>
                  <a:schemeClr val="accent3"/>
                </a:solidFill>
              </a:defRPr>
            </a:lvl2pPr>
            <a:lvl3pPr>
              <a:defRPr>
                <a:solidFill>
                  <a:schemeClr val="accent3"/>
                </a:solidFill>
              </a:defRPr>
            </a:lvl3pPr>
            <a:lvl4pPr>
              <a:defRPr>
                <a:solidFill>
                  <a:schemeClr val="accent3"/>
                </a:solidFill>
              </a:defRPr>
            </a:lvl4pPr>
          </a:lstStyle>
          <a:p>
            <a:pPr lvl="0"/>
            <a:r>
              <a:rPr lang="en-US" dirty="0"/>
              <a:t>Date</a:t>
            </a:r>
          </a:p>
        </p:txBody>
      </p:sp>
      <p:pic>
        <p:nvPicPr>
          <p:cNvPr id="10" name="Picture 9">
            <a:extLst>
              <a:ext uri="{FF2B5EF4-FFF2-40B4-BE49-F238E27FC236}">
                <a16:creationId xmlns:a16="http://schemas.microsoft.com/office/drawing/2014/main" id="{361654F5-529D-CB40-B785-839C78946C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540" y="5925290"/>
            <a:ext cx="3170256" cy="408187"/>
          </a:xfrm>
          <a:prstGeom prst="rect">
            <a:avLst/>
          </a:prstGeom>
        </p:spPr>
      </p:pic>
    </p:spTree>
    <p:extLst>
      <p:ext uri="{BB962C8B-B14F-4D97-AF65-F5344CB8AC3E}">
        <p14:creationId xmlns:p14="http://schemas.microsoft.com/office/powerpoint/2010/main" val="1758330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gment - Subsec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795904-85F9-4714-852B-9A454A06C805}"/>
              </a:ext>
            </a:extLst>
          </p:cNvPr>
          <p:cNvSpPr>
            <a:spLocks noGrp="1"/>
          </p:cNvSpPr>
          <p:nvPr>
            <p:ph type="body" sz="quarter" idx="10" hasCustomPrompt="1"/>
          </p:nvPr>
        </p:nvSpPr>
        <p:spPr>
          <a:xfrm>
            <a:off x="762000" y="467501"/>
            <a:ext cx="8229600" cy="334474"/>
          </a:xfrm>
        </p:spPr>
        <p:txBody>
          <a:bodyPr>
            <a:noAutofit/>
          </a:bodyPr>
          <a:lstStyle>
            <a:lvl1pPr marL="0" indent="0">
              <a:spcAft>
                <a:spcPts val="0"/>
              </a:spcAft>
              <a:buNone/>
              <a:defRPr lang="en-US" sz="20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Section Header</a:t>
            </a:r>
          </a:p>
        </p:txBody>
      </p:sp>
      <p:sp>
        <p:nvSpPr>
          <p:cNvPr id="6" name="Text Placeholder 7"/>
          <p:cNvSpPr>
            <a:spLocks noGrp="1"/>
          </p:cNvSpPr>
          <p:nvPr>
            <p:ph type="body" sz="quarter" idx="12" hasCustomPrompt="1"/>
          </p:nvPr>
        </p:nvSpPr>
        <p:spPr>
          <a:xfrm>
            <a:off x="768096" y="777240"/>
            <a:ext cx="8229600" cy="342396"/>
          </a:xfrm>
        </p:spPr>
        <p:txBody>
          <a:bodyPr/>
          <a:lstStyle>
            <a:lvl1pPr marL="0" indent="0">
              <a:buNone/>
              <a:defRPr sz="1300">
                <a:solidFill>
                  <a:schemeClr val="accent3"/>
                </a:solidFill>
                <a:latin typeface="Franklin Gothic Book" panose="020B0503020102020204" pitchFamily="34" charset="0"/>
              </a:defRPr>
            </a:lvl1pPr>
          </a:lstStyle>
          <a:p>
            <a:pPr lvl="0"/>
            <a:r>
              <a:rPr lang="en-US" dirty="0"/>
              <a:t>Optional Subhead</a:t>
            </a:r>
          </a:p>
        </p:txBody>
      </p:sp>
      <p:sp>
        <p:nvSpPr>
          <p:cNvPr id="7" name="Text Placeholder 6"/>
          <p:cNvSpPr>
            <a:spLocks noGrp="1"/>
          </p:cNvSpPr>
          <p:nvPr>
            <p:ph type="body" sz="quarter" idx="13" hasCustomPrompt="1"/>
          </p:nvPr>
        </p:nvSpPr>
        <p:spPr>
          <a:xfrm>
            <a:off x="8725315" y="6176599"/>
            <a:ext cx="2027628" cy="179232"/>
          </a:xfrm>
        </p:spPr>
        <p:txBody>
          <a:bodyPr/>
          <a:lstStyle>
            <a:lvl1pPr algn="r">
              <a:defRPr sz="1000">
                <a:latin typeface="Georgia" charset="0"/>
                <a:ea typeface="Georgia" charset="0"/>
                <a:cs typeface="Georgia" charset="0"/>
              </a:defRPr>
            </a:lvl1pPr>
          </a:lstStyle>
          <a:p>
            <a:pPr lvl="0"/>
            <a:r>
              <a:rPr lang="en-US" dirty="0"/>
              <a:t>SEGMENT NAME</a:t>
            </a:r>
          </a:p>
        </p:txBody>
      </p:sp>
    </p:spTree>
    <p:extLst>
      <p:ext uri="{BB962C8B-B14F-4D97-AF65-F5344CB8AC3E}">
        <p14:creationId xmlns:p14="http://schemas.microsoft.com/office/powerpoint/2010/main" val="2112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Agenda Blue">
    <p:bg>
      <p:bgPr>
        <a:solidFill>
          <a:schemeClr val="tx2"/>
        </a:solidFill>
        <a:effectLst/>
      </p:bgPr>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600DB2C4-D3F6-7D4F-B64E-94F5BA614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1" cy="273680"/>
          </a:xfrm>
          <a:prstGeom prst="rect">
            <a:avLst/>
          </a:prstGeom>
        </p:spPr>
      </p:pic>
      <p:sp>
        <p:nvSpPr>
          <p:cNvPr id="9" name="Text Placeholder 8">
            <a:extLst>
              <a:ext uri="{FF2B5EF4-FFF2-40B4-BE49-F238E27FC236}">
                <a16:creationId xmlns:a16="http://schemas.microsoft.com/office/drawing/2014/main" id="{24CCF717-9511-4324-B552-9D99BCE09028}"/>
              </a:ext>
            </a:extLst>
          </p:cNvPr>
          <p:cNvSpPr>
            <a:spLocks noGrp="1"/>
          </p:cNvSpPr>
          <p:nvPr>
            <p:ph type="body" sz="quarter" idx="11" hasCustomPrompt="1"/>
          </p:nvPr>
        </p:nvSpPr>
        <p:spPr>
          <a:xfrm>
            <a:off x="768096" y="811482"/>
            <a:ext cx="10669576" cy="5247835"/>
          </a:xfrm>
        </p:spPr>
        <p:txBody>
          <a:bodyPr/>
          <a:lstStyle>
            <a:lvl1pPr algn="l" defTabSz="914400" rtl="0" eaLnBrk="1" latinLnBrk="0" hangingPunct="1">
              <a:lnSpc>
                <a:spcPct val="90000"/>
              </a:lnSpc>
              <a:spcBef>
                <a:spcPct val="0"/>
              </a:spcBef>
              <a:spcAft>
                <a:spcPts val="600"/>
              </a:spcAft>
              <a:buNone/>
              <a:defRPr lang="en-US" sz="4000" b="1" kern="1200" dirty="0" smtClean="0">
                <a:solidFill>
                  <a:schemeClr val="bg1"/>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spcAft>
                <a:spcPts val="0"/>
              </a:spcAft>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Click to add Agenda</a:t>
            </a:r>
          </a:p>
          <a:p>
            <a:pPr lvl="1"/>
            <a:r>
              <a:rPr lang="en-US" dirty="0"/>
              <a:t>Click to edit Agenda items</a:t>
            </a:r>
          </a:p>
        </p:txBody>
      </p:sp>
      <p:cxnSp>
        <p:nvCxnSpPr>
          <p:cNvPr id="5" name="Straight Connector 4">
            <a:extLst>
              <a:ext uri="{FF2B5EF4-FFF2-40B4-BE49-F238E27FC236}">
                <a16:creationId xmlns:a16="http://schemas.microsoft.com/office/drawing/2014/main" id="{EAB67950-8709-4439-BCC3-F372E9FB8A22}"/>
              </a:ext>
            </a:extLst>
          </p:cNvPr>
          <p:cNvCxnSpPr>
            <a:cxnSpLocks/>
          </p:cNvCxnSpPr>
          <p:nvPr/>
        </p:nvCxnSpPr>
        <p:spPr>
          <a:xfrm>
            <a:off x="10888137" y="6269376"/>
            <a:ext cx="35375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094BDB-6592-445F-B248-45D7D9E54B94}"/>
              </a:ext>
            </a:extLst>
          </p:cNvPr>
          <p:cNvSpPr txBox="1"/>
          <p:nvPr/>
        </p:nvSpPr>
        <p:spPr>
          <a:xfrm>
            <a:off x="11380129" y="6176963"/>
            <a:ext cx="150682" cy="153888"/>
          </a:xfrm>
          <a:prstGeom prst="rect">
            <a:avLst/>
          </a:prstGeom>
          <a:noFill/>
        </p:spPr>
        <p:txBody>
          <a:bodyPr wrap="none" lIns="0" tIns="0" rIns="0" bIns="0" rtlCol="0">
            <a:spAutoFit/>
          </a:bodyPr>
          <a:lstStyle/>
          <a:p>
            <a:pPr algn="r"/>
            <a:fld id="{2312E2A4-42B5-40D8-AA87-248D1D96FAB3}" type="slidenum">
              <a:rPr lang="en-US" sz="1000" smtClean="0">
                <a:solidFill>
                  <a:srgbClr val="FFFFFF"/>
                </a:solidFill>
                <a:latin typeface="+mn-lt"/>
              </a:rPr>
              <a:pPr algn="r"/>
              <a:t>‹#›</a:t>
            </a:fld>
            <a:endParaRPr lang="en-US" sz="1800" dirty="0">
              <a:solidFill>
                <a:srgbClr val="FFFFFF"/>
              </a:solidFill>
              <a:latin typeface="+mn-lt"/>
            </a:endParaRPr>
          </a:p>
        </p:txBody>
      </p:sp>
      <p:sp>
        <p:nvSpPr>
          <p:cNvPr id="7" name="TextBox 6">
            <a:extLst>
              <a:ext uri="{FF2B5EF4-FFF2-40B4-BE49-F238E27FC236}">
                <a16:creationId xmlns:a16="http://schemas.microsoft.com/office/drawing/2014/main" id="{8323135E-2AF9-4882-A9C3-FBAF56AF5EDD}"/>
              </a:ext>
            </a:extLst>
          </p:cNvPr>
          <p:cNvSpPr txBox="1"/>
          <p:nvPr/>
        </p:nvSpPr>
        <p:spPr>
          <a:xfrm>
            <a:off x="9450113" y="6365346"/>
            <a:ext cx="2080698" cy="115416"/>
          </a:xfrm>
          <a:prstGeom prst="rect">
            <a:avLst/>
          </a:prstGeom>
          <a:noFill/>
        </p:spPr>
        <p:txBody>
          <a:bodyPr wrap="none" lIns="0" tIns="0" rIns="0" bIns="0" rtlCol="0">
            <a:spAutoFit/>
          </a:bodyPr>
          <a:lstStyle/>
          <a:p>
            <a:pPr algn="r"/>
            <a:r>
              <a:rPr lang="en-US" sz="750" b="0" i="0" u="none" strike="noStrike" kern="1200" baseline="0" dirty="0">
                <a:solidFill>
                  <a:schemeClr val="bg2"/>
                </a:solidFill>
                <a:latin typeface="Franklin Gothic Book" panose="020B0503020102020204" pitchFamily="34" charset="0"/>
                <a:ea typeface="+mn-ea"/>
                <a:cs typeface="+mn-cs"/>
              </a:rPr>
              <a:t>© 2018 The Joint Commission. All Rights Reserved.</a:t>
            </a:r>
            <a:endParaRPr lang="en-US" sz="750" dirty="0">
              <a:solidFill>
                <a:schemeClr val="bg2"/>
              </a:solidFill>
              <a:latin typeface="Franklin Gothic Book" panose="020B0503020102020204" pitchFamily="34" charset="0"/>
            </a:endParaRPr>
          </a:p>
        </p:txBody>
      </p:sp>
    </p:spTree>
    <p:extLst>
      <p:ext uri="{BB962C8B-B14F-4D97-AF65-F5344CB8AC3E}">
        <p14:creationId xmlns:p14="http://schemas.microsoft.com/office/powerpoint/2010/main" val="385064625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genda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4CCF717-9511-4324-B552-9D99BCE09028}"/>
              </a:ext>
            </a:extLst>
          </p:cNvPr>
          <p:cNvSpPr>
            <a:spLocks noGrp="1"/>
          </p:cNvSpPr>
          <p:nvPr>
            <p:ph type="body" sz="quarter" idx="11" hasCustomPrompt="1"/>
          </p:nvPr>
        </p:nvSpPr>
        <p:spPr>
          <a:xfrm>
            <a:off x="768096" y="793841"/>
            <a:ext cx="10668000" cy="5247835"/>
          </a:xfrm>
        </p:spPr>
        <p:txBody>
          <a:bodyPr/>
          <a:lstStyle>
            <a:lvl1pPr algn="l" defTabSz="914400" rtl="0" eaLnBrk="1" latinLnBrk="0" hangingPunct="1">
              <a:lnSpc>
                <a:spcPct val="90000"/>
              </a:lnSpc>
              <a:spcBef>
                <a:spcPct val="0"/>
              </a:spcBef>
              <a:spcAft>
                <a:spcPts val="600"/>
              </a:spcAft>
              <a:buNone/>
              <a:defRPr lang="en-US" sz="4000" b="1" kern="1200" dirty="0" smtClean="0">
                <a:solidFill>
                  <a:schemeClr val="accent3"/>
                </a:solidFill>
                <a:latin typeface="Georgia" panose="02040502050405020303" pitchFamily="18" charset="0"/>
                <a:ea typeface="+mj-ea"/>
                <a:cs typeface="+mj-cs"/>
              </a:defRPr>
            </a:lvl1pPr>
            <a:lvl2pPr marL="520700" indent="-514350" algn="l" defTabSz="914400" rtl="0" eaLnBrk="1" latinLnBrk="0" hangingPunct="1">
              <a:lnSpc>
                <a:spcPct val="125000"/>
              </a:lnSpc>
              <a:spcBef>
                <a:spcPct val="0"/>
              </a:spcBef>
              <a:spcAft>
                <a:spcPts val="0"/>
              </a:spcAft>
              <a:buFont typeface="+mj-lt"/>
              <a:buAutoNum type="arabicPeriod"/>
              <a:tabLst/>
              <a:defRPr lang="en-US" sz="4000" kern="1200" dirty="0" smtClean="0">
                <a:solidFill>
                  <a:schemeClr val="tx2"/>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Click to add Agenda</a:t>
            </a:r>
          </a:p>
          <a:p>
            <a:pPr lvl="1"/>
            <a:r>
              <a:rPr lang="en-US" dirty="0"/>
              <a:t>Click to edit Agenda items</a:t>
            </a:r>
          </a:p>
        </p:txBody>
      </p:sp>
      <p:pic>
        <p:nvPicPr>
          <p:cNvPr id="6" name="Logo">
            <a:extLst>
              <a:ext uri="{FF2B5EF4-FFF2-40B4-BE49-F238E27FC236}">
                <a16:creationId xmlns:a16="http://schemas.microsoft.com/office/drawing/2014/main" id="{84E8128F-1100-4740-89A3-DB5636F58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5" cy="273680"/>
          </a:xfrm>
          <a:prstGeom prst="rect">
            <a:avLst/>
          </a:prstGeom>
        </p:spPr>
      </p:pic>
    </p:spTree>
    <p:extLst>
      <p:ext uri="{BB962C8B-B14F-4D97-AF65-F5344CB8AC3E}">
        <p14:creationId xmlns:p14="http://schemas.microsoft.com/office/powerpoint/2010/main" val="80665074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7A3A-230D-9643-AB14-8B9D83112E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72E55-2140-B04B-B41E-E1E81DA10E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45BB9-4645-B54F-93AA-67D22D8E2189}"/>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662E79D6-7FE3-E345-9DF8-3ECF4FB221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8A75E-9292-8F47-BB90-15198DAD0782}"/>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4253701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 Titl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1086787"/>
            <a:ext cx="10668000" cy="914400"/>
          </a:xfrm>
        </p:spPr>
        <p:txBody>
          <a:bodyPr/>
          <a:lstStyle>
            <a:lvl1pPr>
              <a:defRPr>
                <a:solidFill>
                  <a:schemeClr val="accent1"/>
                </a:solidFill>
              </a:defRPr>
            </a:lvl1pPr>
          </a:lstStyle>
          <a:p>
            <a:r>
              <a:rPr lang="en-US" dirty="0"/>
              <a:t>Click to edit Headline</a:t>
            </a:r>
          </a:p>
        </p:txBody>
      </p:sp>
      <p:sp>
        <p:nvSpPr>
          <p:cNvPr id="6" name="Text Placeholder 10">
            <a:extLst>
              <a:ext uri="{FF2B5EF4-FFF2-40B4-BE49-F238E27FC236}">
                <a16:creationId xmlns:a16="http://schemas.microsoft.com/office/drawing/2014/main" id="{40459803-74B8-4F1F-855C-15E89D268225}"/>
              </a:ext>
            </a:extLst>
          </p:cNvPr>
          <p:cNvSpPr>
            <a:spLocks noGrp="1"/>
          </p:cNvSpPr>
          <p:nvPr>
            <p:ph type="body" sz="quarter" idx="12"/>
          </p:nvPr>
        </p:nvSpPr>
        <p:spPr>
          <a:xfrm>
            <a:off x="768096" y="2194560"/>
            <a:ext cx="10668000" cy="3657600"/>
          </a:xfrm>
        </p:spPr>
        <p:txBody>
          <a:bodyPr/>
          <a:lstStyle>
            <a:lvl1pPr>
              <a:spcAft>
                <a:spcPts val="800"/>
              </a:spcAft>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19795904-85F9-4714-852B-9A454A06C805}"/>
              </a:ext>
            </a:extLst>
          </p:cNvPr>
          <p:cNvSpPr>
            <a:spLocks noGrp="1"/>
          </p:cNvSpPr>
          <p:nvPr>
            <p:ph type="body" sz="quarter" idx="10" hasCustomPrompt="1"/>
          </p:nvPr>
        </p:nvSpPr>
        <p:spPr>
          <a:xfrm>
            <a:off x="762000" y="467501"/>
            <a:ext cx="8229600" cy="334474"/>
          </a:xfrm>
        </p:spPr>
        <p:txBody>
          <a:bodyPr>
            <a:noAutofit/>
          </a:bodyPr>
          <a:lstStyle>
            <a:lvl1pPr marL="0" indent="0">
              <a:spcAft>
                <a:spcPts val="0"/>
              </a:spcAft>
              <a:buNone/>
              <a:defRPr lang="en-US" sz="20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Section Header</a:t>
            </a:r>
          </a:p>
        </p:txBody>
      </p:sp>
    </p:spTree>
    <p:extLst>
      <p:ext uri="{BB962C8B-B14F-4D97-AF65-F5344CB8AC3E}">
        <p14:creationId xmlns:p14="http://schemas.microsoft.com/office/powerpoint/2010/main" val="114256040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 Bullets">
    <p:spTree>
      <p:nvGrpSpPr>
        <p:cNvPr id="1" name=""/>
        <p:cNvGrpSpPr/>
        <p:nvPr/>
      </p:nvGrpSpPr>
      <p:grpSpPr>
        <a:xfrm>
          <a:off x="0" y="0"/>
          <a:ext cx="0" cy="0"/>
          <a:chOff x="0" y="0"/>
          <a:chExt cx="0" cy="0"/>
        </a:xfrm>
      </p:grpSpPr>
      <p:pic>
        <p:nvPicPr>
          <p:cNvPr id="4" name="Picture 3" hidden="1">
            <a:extLst>
              <a:ext uri="{FF2B5EF4-FFF2-40B4-BE49-F238E27FC236}">
                <a16:creationId xmlns:a16="http://schemas.microsoft.com/office/drawing/2014/main" id="{1B7F65A9-503A-4D11-8DE0-432C3E30C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24CCF717-9511-4324-B552-9D99BCE09028}"/>
              </a:ext>
            </a:extLst>
          </p:cNvPr>
          <p:cNvSpPr>
            <a:spLocks noGrp="1"/>
          </p:cNvSpPr>
          <p:nvPr>
            <p:ph type="body" sz="quarter" idx="11" hasCustomPrompt="1"/>
          </p:nvPr>
        </p:nvSpPr>
        <p:spPr>
          <a:xfrm>
            <a:off x="762000" y="1676400"/>
            <a:ext cx="10668000" cy="4530270"/>
          </a:xfrm>
        </p:spPr>
        <p:txBody>
          <a:bodyPr/>
          <a:lstStyle>
            <a:lvl1pPr>
              <a:spcBef>
                <a:spcPts val="0"/>
              </a:spcBef>
              <a:defRPr>
                <a:latin typeface="Franklin Gothic Book" panose="020B0503020102020204" pitchFamily="34" charset="0"/>
              </a:defRPr>
            </a:lvl1pPr>
            <a:lvl2pPr>
              <a:spcBef>
                <a:spcPts val="0"/>
              </a:spcBef>
              <a:defRPr>
                <a:latin typeface="Franklin Gothic Book" panose="020B0503020102020204" pitchFamily="34" charset="0"/>
              </a:defRPr>
            </a:lvl2pPr>
            <a:lvl3pPr>
              <a:spcBef>
                <a:spcPts val="0"/>
              </a:spcBef>
              <a:defRPr>
                <a:latin typeface="Franklin Gothic Book" panose="020B0503020102020204" pitchFamily="34" charset="0"/>
              </a:defRPr>
            </a:lvl3pPr>
            <a:lvl4pPr marL="804863" indent="-228600">
              <a:spcBef>
                <a:spcPts val="0"/>
              </a:spcBef>
              <a:tabLst/>
              <a:defRPr>
                <a:latin typeface="Franklin Gothic Book" panose="020B0503020102020204" pitchFamily="34" charset="0"/>
              </a:defRPr>
            </a:lvl4pPr>
            <a:lvl5pPr>
              <a:spcBef>
                <a:spcPts val="0"/>
              </a:spcBef>
              <a:defRPr>
                <a:latin typeface="Franklin Gothic Book" panose="020B050302010202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19795904-85F9-4714-852B-9A454A06C805}"/>
              </a:ext>
            </a:extLst>
          </p:cNvPr>
          <p:cNvSpPr>
            <a:spLocks noGrp="1"/>
          </p:cNvSpPr>
          <p:nvPr>
            <p:ph type="body" sz="quarter" idx="10" hasCustomPrompt="1"/>
          </p:nvPr>
        </p:nvSpPr>
        <p:spPr>
          <a:xfrm>
            <a:off x="762000" y="467501"/>
            <a:ext cx="8229600" cy="334474"/>
          </a:xfrm>
        </p:spPr>
        <p:txBody>
          <a:bodyPr>
            <a:noAutofit/>
          </a:bodyPr>
          <a:lstStyle>
            <a:lvl1pPr marL="0" indent="0">
              <a:spcAft>
                <a:spcPts val="0"/>
              </a:spcAft>
              <a:buNone/>
              <a:defRPr lang="en-US" sz="20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Section Header</a:t>
            </a:r>
          </a:p>
        </p:txBody>
      </p:sp>
      <p:sp>
        <p:nvSpPr>
          <p:cNvPr id="10" name="Text Placeholder 7"/>
          <p:cNvSpPr>
            <a:spLocks noGrp="1"/>
          </p:cNvSpPr>
          <p:nvPr>
            <p:ph type="body" sz="quarter" idx="12" hasCustomPrompt="1"/>
          </p:nvPr>
        </p:nvSpPr>
        <p:spPr>
          <a:xfrm>
            <a:off x="762000" y="777240"/>
            <a:ext cx="8229600" cy="342396"/>
          </a:xfrm>
        </p:spPr>
        <p:txBody>
          <a:bodyPr/>
          <a:lstStyle>
            <a:lvl1pPr marL="0" indent="0">
              <a:buNone/>
              <a:defRPr sz="1300">
                <a:solidFill>
                  <a:schemeClr val="accent3"/>
                </a:solidFill>
                <a:latin typeface="Franklin Gothic Book" panose="020B0503020102020204" pitchFamily="34" charset="0"/>
              </a:defRPr>
            </a:lvl1pPr>
          </a:lstStyle>
          <a:p>
            <a:pPr lvl="0"/>
            <a:r>
              <a:rPr lang="en-US" dirty="0"/>
              <a:t>Optional Subhead</a:t>
            </a:r>
          </a:p>
        </p:txBody>
      </p:sp>
    </p:spTree>
    <p:extLst>
      <p:ext uri="{BB962C8B-B14F-4D97-AF65-F5344CB8AC3E}">
        <p14:creationId xmlns:p14="http://schemas.microsoft.com/office/powerpoint/2010/main" val="206958067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 Bullets - Imag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62000" y="1088136"/>
            <a:ext cx="10668000" cy="914400"/>
          </a:xfrm>
        </p:spPr>
        <p:txBody>
          <a:bodyPr/>
          <a:lstStyle>
            <a:lvl1pPr>
              <a:defRPr/>
            </a:lvl1pPr>
          </a:lstStyle>
          <a:p>
            <a:r>
              <a:rPr lang="en-US" dirty="0"/>
              <a:t>Click to edit Headline</a:t>
            </a:r>
          </a:p>
        </p:txBody>
      </p:sp>
      <p:sp>
        <p:nvSpPr>
          <p:cNvPr id="6" name="Picture Placeholder 2">
            <a:extLst>
              <a:ext uri="{FF2B5EF4-FFF2-40B4-BE49-F238E27FC236}">
                <a16:creationId xmlns:a16="http://schemas.microsoft.com/office/drawing/2014/main" id="{F5987A74-703D-411D-A6E0-FEDAEACB1781}"/>
              </a:ext>
            </a:extLst>
          </p:cNvPr>
          <p:cNvSpPr>
            <a:spLocks noGrp="1"/>
          </p:cNvSpPr>
          <p:nvPr>
            <p:ph type="pic" sz="quarter" idx="12"/>
          </p:nvPr>
        </p:nvSpPr>
        <p:spPr>
          <a:xfrm>
            <a:off x="6562165" y="2194565"/>
            <a:ext cx="5629835" cy="4435213"/>
          </a:xfrm>
          <a:noFill/>
        </p:spPr>
        <p:txBody>
          <a:bodyPr/>
          <a:lstStyle>
            <a:lvl1pPr>
              <a:defRPr>
                <a:latin typeface="Franklin Gothic Book" panose="020B0503020102020204" pitchFamily="34" charset="0"/>
              </a:defRPr>
            </a:lvl1pPr>
          </a:lstStyle>
          <a:p>
            <a:r>
              <a:rPr lang="en-US" dirty="0"/>
              <a:t>Click icon to add picture</a:t>
            </a:r>
          </a:p>
        </p:txBody>
      </p:sp>
      <p:sp>
        <p:nvSpPr>
          <p:cNvPr id="7" name="Text Placeholder 10">
            <a:extLst>
              <a:ext uri="{FF2B5EF4-FFF2-40B4-BE49-F238E27FC236}">
                <a16:creationId xmlns:a16="http://schemas.microsoft.com/office/drawing/2014/main" id="{40459803-74B8-4F1F-855C-15E89D268225}"/>
              </a:ext>
            </a:extLst>
          </p:cNvPr>
          <p:cNvSpPr>
            <a:spLocks noGrp="1"/>
          </p:cNvSpPr>
          <p:nvPr>
            <p:ph type="body" sz="quarter" idx="11"/>
          </p:nvPr>
        </p:nvSpPr>
        <p:spPr>
          <a:xfrm>
            <a:off x="762005" y="2194560"/>
            <a:ext cx="5503887" cy="4416552"/>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a:extLst>
              <a:ext uri="{FF2B5EF4-FFF2-40B4-BE49-F238E27FC236}">
                <a16:creationId xmlns:a16="http://schemas.microsoft.com/office/drawing/2014/main" id="{19795904-85F9-4714-852B-9A454A06C805}"/>
              </a:ext>
            </a:extLst>
          </p:cNvPr>
          <p:cNvSpPr>
            <a:spLocks noGrp="1"/>
          </p:cNvSpPr>
          <p:nvPr>
            <p:ph type="body" sz="quarter" idx="10" hasCustomPrompt="1"/>
          </p:nvPr>
        </p:nvSpPr>
        <p:spPr>
          <a:xfrm>
            <a:off x="762000" y="467501"/>
            <a:ext cx="8229600" cy="334474"/>
          </a:xfrm>
        </p:spPr>
        <p:txBody>
          <a:bodyPr>
            <a:noAutofit/>
          </a:bodyPr>
          <a:lstStyle>
            <a:lvl1pPr marL="0" indent="0">
              <a:spcAft>
                <a:spcPts val="0"/>
              </a:spcAft>
              <a:buNone/>
              <a:defRPr lang="en-US" sz="20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Section Header</a:t>
            </a:r>
          </a:p>
        </p:txBody>
      </p:sp>
    </p:spTree>
    <p:extLst>
      <p:ext uri="{BB962C8B-B14F-4D97-AF65-F5344CB8AC3E}">
        <p14:creationId xmlns:p14="http://schemas.microsoft.com/office/powerpoint/2010/main" val="322199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 Title - 2 Columns Bulle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B03C3C-A30A-4795-946E-8302C9C777B1}"/>
              </a:ext>
            </a:extLst>
          </p:cNvPr>
          <p:cNvSpPr>
            <a:spLocks noGrp="1"/>
          </p:cNvSpPr>
          <p:nvPr>
            <p:ph type="title" hasCustomPrompt="1"/>
          </p:nvPr>
        </p:nvSpPr>
        <p:spPr/>
        <p:txBody>
          <a:bodyPr/>
          <a:lstStyle>
            <a:lvl1pPr>
              <a:defRPr/>
            </a:lvl1pPr>
          </a:lstStyle>
          <a:p>
            <a:r>
              <a:rPr lang="en-US" dirty="0"/>
              <a:t>Click to edit Headline</a:t>
            </a:r>
          </a:p>
        </p:txBody>
      </p:sp>
      <p:sp>
        <p:nvSpPr>
          <p:cNvPr id="11" name="Text Placeholder 10">
            <a:extLst>
              <a:ext uri="{FF2B5EF4-FFF2-40B4-BE49-F238E27FC236}">
                <a16:creationId xmlns:a16="http://schemas.microsoft.com/office/drawing/2014/main" id="{40459803-74B8-4F1F-855C-15E89D268225}"/>
              </a:ext>
            </a:extLst>
          </p:cNvPr>
          <p:cNvSpPr>
            <a:spLocks noGrp="1"/>
          </p:cNvSpPr>
          <p:nvPr>
            <p:ph type="body" sz="quarter" idx="11"/>
          </p:nvPr>
        </p:nvSpPr>
        <p:spPr>
          <a:xfrm>
            <a:off x="762005" y="2194560"/>
            <a:ext cx="5205791" cy="3314700"/>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0">
            <a:extLst>
              <a:ext uri="{FF2B5EF4-FFF2-40B4-BE49-F238E27FC236}">
                <a16:creationId xmlns:a16="http://schemas.microsoft.com/office/drawing/2014/main" id="{62A3375C-A98F-4BD5-9BFB-DA18ABFF8047}"/>
              </a:ext>
            </a:extLst>
          </p:cNvPr>
          <p:cNvSpPr>
            <a:spLocks noGrp="1"/>
          </p:cNvSpPr>
          <p:nvPr>
            <p:ph type="body" sz="quarter" idx="12"/>
          </p:nvPr>
        </p:nvSpPr>
        <p:spPr>
          <a:xfrm>
            <a:off x="6224213" y="2194560"/>
            <a:ext cx="5205791" cy="3314700"/>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8179EC34-711D-0247-A4DB-E42F3C418F6B}"/>
              </a:ext>
            </a:extLst>
          </p:cNvPr>
          <p:cNvSpPr>
            <a:spLocks noGrp="1"/>
          </p:cNvSpPr>
          <p:nvPr>
            <p:ph type="body" sz="quarter" idx="10" hasCustomPrompt="1"/>
          </p:nvPr>
        </p:nvSpPr>
        <p:spPr>
          <a:xfrm>
            <a:off x="762000" y="467501"/>
            <a:ext cx="8229600" cy="334474"/>
          </a:xfrm>
        </p:spPr>
        <p:txBody>
          <a:bodyPr>
            <a:noAutofit/>
          </a:bodyPr>
          <a:lstStyle>
            <a:lvl1pPr marL="0" indent="0">
              <a:spcAft>
                <a:spcPts val="0"/>
              </a:spcAft>
              <a:buNone/>
              <a:defRPr lang="en-US" sz="20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Section Header</a:t>
            </a:r>
          </a:p>
        </p:txBody>
      </p:sp>
    </p:spTree>
    <p:extLst>
      <p:ext uri="{BB962C8B-B14F-4D97-AF65-F5344CB8AC3E}">
        <p14:creationId xmlns:p14="http://schemas.microsoft.com/office/powerpoint/2010/main" val="2499399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ubsection Title White">
    <p:bg>
      <p:bgPr>
        <a:solidFill>
          <a:schemeClr val="bg1"/>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586ED48F-90FF-4017-9A8E-888BE181C55E}"/>
              </a:ext>
            </a:extLst>
          </p:cNvPr>
          <p:cNvSpPr>
            <a:spLocks noGrp="1"/>
          </p:cNvSpPr>
          <p:nvPr>
            <p:ph type="body" sz="quarter" idx="11" hasCustomPrompt="1"/>
          </p:nvPr>
        </p:nvSpPr>
        <p:spPr>
          <a:xfrm>
            <a:off x="762000" y="2855617"/>
            <a:ext cx="10668000" cy="593759"/>
          </a:xfrm>
        </p:spPr>
        <p:txBody>
          <a:bodyPr anchor="b">
            <a:noAutofit/>
          </a:bodyPr>
          <a:lstStyle>
            <a:lvl1pPr algn="l" defTabSz="914400" rtl="0" eaLnBrk="1" latinLnBrk="0" hangingPunct="1">
              <a:lnSpc>
                <a:spcPct val="90000"/>
              </a:lnSpc>
              <a:spcBef>
                <a:spcPct val="0"/>
              </a:spcBef>
              <a:spcAft>
                <a:spcPts val="600"/>
              </a:spcAft>
              <a:buNone/>
              <a:defRPr lang="en-US" sz="4200" b="0" kern="1200" dirty="0" smtClean="0">
                <a:solidFill>
                  <a:schemeClr val="tx2"/>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Sub-section Title</a:t>
            </a:r>
          </a:p>
        </p:txBody>
      </p:sp>
      <p:sp>
        <p:nvSpPr>
          <p:cNvPr id="7" name="Text Placeholder 4">
            <a:extLst>
              <a:ext uri="{FF2B5EF4-FFF2-40B4-BE49-F238E27FC236}">
                <a16:creationId xmlns:a16="http://schemas.microsoft.com/office/drawing/2014/main" id="{A748AF25-2711-4ABB-92B4-8B5AE18513C3}"/>
              </a:ext>
            </a:extLst>
          </p:cNvPr>
          <p:cNvSpPr>
            <a:spLocks noGrp="1"/>
          </p:cNvSpPr>
          <p:nvPr>
            <p:ph type="body" sz="quarter" idx="10" hasCustomPrompt="1"/>
          </p:nvPr>
        </p:nvSpPr>
        <p:spPr>
          <a:xfrm>
            <a:off x="762000" y="3466323"/>
            <a:ext cx="8733693" cy="664615"/>
          </a:xfrm>
        </p:spPr>
        <p:txBody>
          <a:bodyPr>
            <a:noAutofit/>
          </a:bodyPr>
          <a:lstStyle>
            <a:lvl1pPr marL="0" indent="0">
              <a:buNone/>
              <a:defRPr lang="en-US" sz="3000" kern="1200" dirty="0" smtClean="0">
                <a:solidFill>
                  <a:schemeClr val="accent3"/>
                </a:solidFill>
                <a:latin typeface="Franklin Gothic Book" panose="020B0503020102020204" pitchFamily="34"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Subtitle if needed</a:t>
            </a:r>
          </a:p>
        </p:txBody>
      </p:sp>
      <p:pic>
        <p:nvPicPr>
          <p:cNvPr id="8" name="Logo">
            <a:extLst>
              <a:ext uri="{FF2B5EF4-FFF2-40B4-BE49-F238E27FC236}">
                <a16:creationId xmlns:a16="http://schemas.microsoft.com/office/drawing/2014/main" id="{EF96F00F-C16E-4646-B326-FF49EF34F3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5" cy="273680"/>
          </a:xfrm>
          <a:prstGeom prst="rect">
            <a:avLst/>
          </a:prstGeom>
        </p:spPr>
      </p:pic>
    </p:spTree>
    <p:extLst>
      <p:ext uri="{BB962C8B-B14F-4D97-AF65-F5344CB8AC3E}">
        <p14:creationId xmlns:p14="http://schemas.microsoft.com/office/powerpoint/2010/main" val="426905233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ubsection Title Blue">
    <p:bg>
      <p:bgPr>
        <a:solidFill>
          <a:schemeClr val="tx2"/>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586ED48F-90FF-4017-9A8E-888BE181C55E}"/>
              </a:ext>
            </a:extLst>
          </p:cNvPr>
          <p:cNvSpPr>
            <a:spLocks noGrp="1"/>
          </p:cNvSpPr>
          <p:nvPr>
            <p:ph type="body" sz="quarter" idx="11" hasCustomPrompt="1"/>
          </p:nvPr>
        </p:nvSpPr>
        <p:spPr>
          <a:xfrm>
            <a:off x="762000" y="2855617"/>
            <a:ext cx="10668000" cy="593759"/>
          </a:xfrm>
        </p:spPr>
        <p:txBody>
          <a:bodyPr anchor="b">
            <a:noAutofit/>
          </a:bodyPr>
          <a:lstStyle>
            <a:lvl1pPr algn="l" defTabSz="914400" rtl="0" eaLnBrk="1" latinLnBrk="0" hangingPunct="1">
              <a:lnSpc>
                <a:spcPct val="90000"/>
              </a:lnSpc>
              <a:spcBef>
                <a:spcPct val="0"/>
              </a:spcBef>
              <a:spcAft>
                <a:spcPts val="600"/>
              </a:spcAft>
              <a:buNone/>
              <a:defRPr lang="en-US" sz="4200" b="0" kern="1200" dirty="0" smtClean="0">
                <a:solidFill>
                  <a:schemeClr val="bg1"/>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Sub-section Title</a:t>
            </a:r>
          </a:p>
        </p:txBody>
      </p:sp>
      <p:sp>
        <p:nvSpPr>
          <p:cNvPr id="7" name="Text Placeholder 4">
            <a:extLst>
              <a:ext uri="{FF2B5EF4-FFF2-40B4-BE49-F238E27FC236}">
                <a16:creationId xmlns:a16="http://schemas.microsoft.com/office/drawing/2014/main" id="{A748AF25-2711-4ABB-92B4-8B5AE18513C3}"/>
              </a:ext>
            </a:extLst>
          </p:cNvPr>
          <p:cNvSpPr>
            <a:spLocks noGrp="1"/>
          </p:cNvSpPr>
          <p:nvPr>
            <p:ph type="body" sz="quarter" idx="10" hasCustomPrompt="1"/>
          </p:nvPr>
        </p:nvSpPr>
        <p:spPr>
          <a:xfrm>
            <a:off x="762000" y="3466323"/>
            <a:ext cx="8733693" cy="664615"/>
          </a:xfrm>
        </p:spPr>
        <p:txBody>
          <a:bodyPr>
            <a:noAutofit/>
          </a:bodyPr>
          <a:lstStyle>
            <a:lvl1pPr marL="0" indent="0">
              <a:buNone/>
              <a:defRPr lang="en-US" sz="3000" kern="1200" dirty="0" smtClean="0">
                <a:solidFill>
                  <a:schemeClr val="accent2"/>
                </a:solidFill>
                <a:latin typeface="Franklin Gothic Book" panose="020B0503020102020204" pitchFamily="34"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Subtitle if needed</a:t>
            </a:r>
          </a:p>
        </p:txBody>
      </p:sp>
      <p:pic>
        <p:nvPicPr>
          <p:cNvPr id="10" name="Logo">
            <a:extLst>
              <a:ext uri="{FF2B5EF4-FFF2-40B4-BE49-F238E27FC236}">
                <a16:creationId xmlns:a16="http://schemas.microsoft.com/office/drawing/2014/main" id="{DA338435-8861-9542-8125-5B90E4B341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1" cy="273680"/>
          </a:xfrm>
          <a:prstGeom prst="rect">
            <a:avLst/>
          </a:prstGeom>
        </p:spPr>
      </p:pic>
      <p:cxnSp>
        <p:nvCxnSpPr>
          <p:cNvPr id="9" name="Straight Connector 8">
            <a:extLst>
              <a:ext uri="{FF2B5EF4-FFF2-40B4-BE49-F238E27FC236}">
                <a16:creationId xmlns:a16="http://schemas.microsoft.com/office/drawing/2014/main" id="{12E3796E-9C0B-6A4B-9657-DCAAA851AEE4}"/>
              </a:ext>
            </a:extLst>
          </p:cNvPr>
          <p:cNvCxnSpPr>
            <a:cxnSpLocks/>
          </p:cNvCxnSpPr>
          <p:nvPr/>
        </p:nvCxnSpPr>
        <p:spPr>
          <a:xfrm>
            <a:off x="10888137" y="6269376"/>
            <a:ext cx="35375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07A98DD-A77B-7946-936C-C010C436BEB5}"/>
              </a:ext>
            </a:extLst>
          </p:cNvPr>
          <p:cNvSpPr txBox="1"/>
          <p:nvPr/>
        </p:nvSpPr>
        <p:spPr>
          <a:xfrm>
            <a:off x="11380129" y="6176963"/>
            <a:ext cx="150682" cy="153888"/>
          </a:xfrm>
          <a:prstGeom prst="rect">
            <a:avLst/>
          </a:prstGeom>
          <a:noFill/>
        </p:spPr>
        <p:txBody>
          <a:bodyPr wrap="none" lIns="0" tIns="0" rIns="0" bIns="0" rtlCol="0">
            <a:spAutoFit/>
          </a:bodyPr>
          <a:lstStyle/>
          <a:p>
            <a:pPr algn="r"/>
            <a:fld id="{2312E2A4-42B5-40D8-AA87-248D1D96FAB3}" type="slidenum">
              <a:rPr lang="en-US" sz="1000" smtClean="0">
                <a:solidFill>
                  <a:srgbClr val="FFFFFF"/>
                </a:solidFill>
                <a:latin typeface="+mn-lt"/>
              </a:rPr>
              <a:pPr algn="r"/>
              <a:t>‹#›</a:t>
            </a:fld>
            <a:endParaRPr lang="en-US" sz="1800" dirty="0">
              <a:solidFill>
                <a:srgbClr val="FFFFFF"/>
              </a:solidFill>
              <a:latin typeface="+mn-lt"/>
            </a:endParaRPr>
          </a:p>
        </p:txBody>
      </p:sp>
      <p:sp>
        <p:nvSpPr>
          <p:cNvPr id="12" name="TextBox 11">
            <a:extLst>
              <a:ext uri="{FF2B5EF4-FFF2-40B4-BE49-F238E27FC236}">
                <a16:creationId xmlns:a16="http://schemas.microsoft.com/office/drawing/2014/main" id="{7E204B85-6943-AD4D-A3F9-2A5BB731E9D7}"/>
              </a:ext>
            </a:extLst>
          </p:cNvPr>
          <p:cNvSpPr txBox="1"/>
          <p:nvPr/>
        </p:nvSpPr>
        <p:spPr>
          <a:xfrm>
            <a:off x="9450113" y="6365346"/>
            <a:ext cx="2080698" cy="115416"/>
          </a:xfrm>
          <a:prstGeom prst="rect">
            <a:avLst/>
          </a:prstGeom>
          <a:noFill/>
        </p:spPr>
        <p:txBody>
          <a:bodyPr wrap="none" lIns="0" tIns="0" rIns="0" bIns="0" rtlCol="0">
            <a:spAutoFit/>
          </a:bodyPr>
          <a:lstStyle/>
          <a:p>
            <a:pPr algn="r"/>
            <a:r>
              <a:rPr lang="en-US" sz="750" b="0" i="0" u="none" strike="noStrike" kern="1200" baseline="0" dirty="0">
                <a:solidFill>
                  <a:schemeClr val="bg2"/>
                </a:solidFill>
                <a:latin typeface="Franklin Gothic Book" panose="020B0503020102020204" pitchFamily="34" charset="0"/>
                <a:ea typeface="+mn-ea"/>
                <a:cs typeface="+mn-cs"/>
              </a:rPr>
              <a:t>© 2018 The Joint Commission. All Rights Reserved.</a:t>
            </a:r>
            <a:endParaRPr lang="en-US" sz="750" dirty="0">
              <a:solidFill>
                <a:schemeClr val="bg2"/>
              </a:solidFill>
              <a:latin typeface="Franklin Gothic Book" panose="020B0503020102020204" pitchFamily="34" charset="0"/>
            </a:endParaRPr>
          </a:p>
        </p:txBody>
      </p:sp>
    </p:spTree>
    <p:extLst>
      <p:ext uri="{BB962C8B-B14F-4D97-AF65-F5344CB8AC3E}">
        <p14:creationId xmlns:p14="http://schemas.microsoft.com/office/powerpoint/2010/main" val="68110015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Large Idea Blue">
    <p:bg>
      <p:bgPr>
        <a:solidFill>
          <a:schemeClr val="tx2"/>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586ED48F-90FF-4017-9A8E-888BE181C55E}"/>
              </a:ext>
            </a:extLst>
          </p:cNvPr>
          <p:cNvSpPr>
            <a:spLocks noGrp="1"/>
          </p:cNvSpPr>
          <p:nvPr>
            <p:ph type="body" sz="quarter" idx="11" hasCustomPrompt="1"/>
          </p:nvPr>
        </p:nvSpPr>
        <p:spPr>
          <a:xfrm>
            <a:off x="768096" y="2125362"/>
            <a:ext cx="10668000" cy="3924330"/>
          </a:xfrm>
        </p:spPr>
        <p:txBody>
          <a:bodyPr>
            <a:normAutofit/>
          </a:bodyPr>
          <a:lstStyle>
            <a:lvl1pPr algn="l" defTabSz="914400" rtl="0" eaLnBrk="1" latinLnBrk="0" hangingPunct="1">
              <a:lnSpc>
                <a:spcPct val="90000"/>
              </a:lnSpc>
              <a:spcBef>
                <a:spcPct val="0"/>
              </a:spcBef>
              <a:spcAft>
                <a:spcPts val="600"/>
              </a:spcAft>
              <a:buNone/>
              <a:defRPr lang="en-US" sz="4200" b="0" kern="1200" dirty="0" smtClean="0">
                <a:solidFill>
                  <a:schemeClr val="bg1"/>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Up to four lines of copy.</a:t>
            </a:r>
          </a:p>
        </p:txBody>
      </p:sp>
      <p:pic>
        <p:nvPicPr>
          <p:cNvPr id="6" name="Logo">
            <a:extLst>
              <a:ext uri="{FF2B5EF4-FFF2-40B4-BE49-F238E27FC236}">
                <a16:creationId xmlns:a16="http://schemas.microsoft.com/office/drawing/2014/main" id="{BA3A6959-A935-A544-B886-9A3DD2B000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1" cy="273680"/>
          </a:xfrm>
          <a:prstGeom prst="rect">
            <a:avLst/>
          </a:prstGeom>
        </p:spPr>
      </p:pic>
      <p:cxnSp>
        <p:nvCxnSpPr>
          <p:cNvPr id="4" name="Straight Connector 3">
            <a:extLst>
              <a:ext uri="{FF2B5EF4-FFF2-40B4-BE49-F238E27FC236}">
                <a16:creationId xmlns:a16="http://schemas.microsoft.com/office/drawing/2014/main" id="{81866F8E-864A-D244-B075-197CC5219772}"/>
              </a:ext>
            </a:extLst>
          </p:cNvPr>
          <p:cNvCxnSpPr>
            <a:cxnSpLocks/>
          </p:cNvCxnSpPr>
          <p:nvPr/>
        </p:nvCxnSpPr>
        <p:spPr>
          <a:xfrm>
            <a:off x="10888137" y="6269376"/>
            <a:ext cx="35375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4105BD-1CC1-3A4E-8B49-B23B458CD9A5}"/>
              </a:ext>
            </a:extLst>
          </p:cNvPr>
          <p:cNvSpPr txBox="1"/>
          <p:nvPr/>
        </p:nvSpPr>
        <p:spPr>
          <a:xfrm>
            <a:off x="11380129" y="6176963"/>
            <a:ext cx="150682" cy="153888"/>
          </a:xfrm>
          <a:prstGeom prst="rect">
            <a:avLst/>
          </a:prstGeom>
          <a:noFill/>
        </p:spPr>
        <p:txBody>
          <a:bodyPr wrap="none" lIns="0" tIns="0" rIns="0" bIns="0" rtlCol="0">
            <a:spAutoFit/>
          </a:bodyPr>
          <a:lstStyle/>
          <a:p>
            <a:pPr algn="r"/>
            <a:fld id="{2312E2A4-42B5-40D8-AA87-248D1D96FAB3}" type="slidenum">
              <a:rPr lang="en-US" sz="1000" smtClean="0">
                <a:solidFill>
                  <a:srgbClr val="FFFFFF"/>
                </a:solidFill>
                <a:latin typeface="+mn-lt"/>
              </a:rPr>
              <a:pPr algn="r"/>
              <a:t>‹#›</a:t>
            </a:fld>
            <a:endParaRPr lang="en-US" sz="1800" dirty="0">
              <a:solidFill>
                <a:srgbClr val="FFFFFF"/>
              </a:solidFill>
              <a:latin typeface="+mn-lt"/>
            </a:endParaRPr>
          </a:p>
        </p:txBody>
      </p:sp>
      <p:sp>
        <p:nvSpPr>
          <p:cNvPr id="8" name="TextBox 7">
            <a:extLst>
              <a:ext uri="{FF2B5EF4-FFF2-40B4-BE49-F238E27FC236}">
                <a16:creationId xmlns:a16="http://schemas.microsoft.com/office/drawing/2014/main" id="{D3D74947-355F-F340-B901-F46E05D33791}"/>
              </a:ext>
            </a:extLst>
          </p:cNvPr>
          <p:cNvSpPr txBox="1"/>
          <p:nvPr/>
        </p:nvSpPr>
        <p:spPr>
          <a:xfrm>
            <a:off x="9450113" y="6365346"/>
            <a:ext cx="2080698" cy="115416"/>
          </a:xfrm>
          <a:prstGeom prst="rect">
            <a:avLst/>
          </a:prstGeom>
          <a:noFill/>
        </p:spPr>
        <p:txBody>
          <a:bodyPr wrap="none" lIns="0" tIns="0" rIns="0" bIns="0" rtlCol="0">
            <a:spAutoFit/>
          </a:bodyPr>
          <a:lstStyle/>
          <a:p>
            <a:pPr algn="r"/>
            <a:r>
              <a:rPr lang="en-US" sz="750" b="0" i="0" u="none" strike="noStrike" kern="1200" baseline="0" dirty="0">
                <a:solidFill>
                  <a:schemeClr val="bg2"/>
                </a:solidFill>
                <a:latin typeface="Franklin Gothic Book" panose="020B0503020102020204" pitchFamily="34" charset="0"/>
                <a:ea typeface="+mn-ea"/>
                <a:cs typeface="+mn-cs"/>
              </a:rPr>
              <a:t>© 2018 The Joint Commission. All Rights Reserved.</a:t>
            </a:r>
            <a:endParaRPr lang="en-US" sz="750" dirty="0">
              <a:solidFill>
                <a:schemeClr val="bg2"/>
              </a:solidFill>
              <a:latin typeface="Franklin Gothic Book" panose="020B0503020102020204" pitchFamily="34" charset="0"/>
            </a:endParaRPr>
          </a:p>
        </p:txBody>
      </p:sp>
    </p:spTree>
    <p:extLst>
      <p:ext uri="{BB962C8B-B14F-4D97-AF65-F5344CB8AC3E}">
        <p14:creationId xmlns:p14="http://schemas.microsoft.com/office/powerpoint/2010/main" val="160043575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rge Idea White">
    <p:bg>
      <p:bgPr>
        <a:solidFill>
          <a:schemeClr val="bg1"/>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586ED48F-90FF-4017-9A8E-888BE181C55E}"/>
              </a:ext>
            </a:extLst>
          </p:cNvPr>
          <p:cNvSpPr>
            <a:spLocks noGrp="1"/>
          </p:cNvSpPr>
          <p:nvPr>
            <p:ph type="body" sz="quarter" idx="11" hasCustomPrompt="1"/>
          </p:nvPr>
        </p:nvSpPr>
        <p:spPr>
          <a:xfrm>
            <a:off x="768096" y="2125362"/>
            <a:ext cx="10655808" cy="3924330"/>
          </a:xfrm>
        </p:spPr>
        <p:txBody>
          <a:bodyPr>
            <a:noAutofit/>
          </a:bodyPr>
          <a:lstStyle>
            <a:lvl1pPr algn="l" defTabSz="914400" rtl="0" eaLnBrk="1" latinLnBrk="0" hangingPunct="1">
              <a:lnSpc>
                <a:spcPct val="90000"/>
              </a:lnSpc>
              <a:spcBef>
                <a:spcPct val="0"/>
              </a:spcBef>
              <a:spcAft>
                <a:spcPts val="600"/>
              </a:spcAft>
              <a:buNone/>
              <a:defRPr lang="en-US" sz="4200" b="0" kern="1200" dirty="0" smtClean="0">
                <a:solidFill>
                  <a:schemeClr val="tx2"/>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Up to four lines of copy.</a:t>
            </a:r>
          </a:p>
        </p:txBody>
      </p:sp>
      <p:pic>
        <p:nvPicPr>
          <p:cNvPr id="6" name="Logo">
            <a:extLst>
              <a:ext uri="{FF2B5EF4-FFF2-40B4-BE49-F238E27FC236}">
                <a16:creationId xmlns:a16="http://schemas.microsoft.com/office/drawing/2014/main" id="{97C80F54-759D-584B-95DF-FA099901A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5" cy="273680"/>
          </a:xfrm>
          <a:prstGeom prst="rect">
            <a:avLst/>
          </a:prstGeom>
        </p:spPr>
      </p:pic>
    </p:spTree>
    <p:extLst>
      <p:ext uri="{BB962C8B-B14F-4D97-AF65-F5344CB8AC3E}">
        <p14:creationId xmlns:p14="http://schemas.microsoft.com/office/powerpoint/2010/main" val="7146028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eadline Breaker Blue">
    <p:bg>
      <p:bgPr>
        <a:solidFill>
          <a:schemeClr val="tx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4CCF717-9511-4324-B552-9D99BCE09028}"/>
              </a:ext>
            </a:extLst>
          </p:cNvPr>
          <p:cNvSpPr>
            <a:spLocks noGrp="1"/>
          </p:cNvSpPr>
          <p:nvPr>
            <p:ph type="body" sz="quarter" idx="11" hasCustomPrompt="1"/>
          </p:nvPr>
        </p:nvSpPr>
        <p:spPr>
          <a:xfrm>
            <a:off x="762000" y="868680"/>
            <a:ext cx="10668000" cy="5486400"/>
          </a:xfrm>
        </p:spPr>
        <p:txBody>
          <a:bodyPr anchor="ctr">
            <a:noAutofit/>
          </a:bodyPr>
          <a:lstStyle>
            <a:lvl1pPr algn="l" defTabSz="914400" rtl="0" eaLnBrk="1" latinLnBrk="0" hangingPunct="1">
              <a:lnSpc>
                <a:spcPct val="80000"/>
              </a:lnSpc>
              <a:spcBef>
                <a:spcPct val="0"/>
              </a:spcBef>
              <a:spcAft>
                <a:spcPts val="0"/>
              </a:spcAft>
              <a:buNone/>
              <a:defRPr lang="en-US" sz="11000" b="0" kern="1200" dirty="0" smtClean="0">
                <a:solidFill>
                  <a:schemeClr val="bg1"/>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Headline</a:t>
            </a:r>
          </a:p>
          <a:p>
            <a:pPr lvl="0"/>
            <a:r>
              <a:rPr lang="en-US" dirty="0"/>
              <a:t>Breaker</a:t>
            </a:r>
          </a:p>
        </p:txBody>
      </p:sp>
      <p:pic>
        <p:nvPicPr>
          <p:cNvPr id="5" name="Logo">
            <a:extLst>
              <a:ext uri="{FF2B5EF4-FFF2-40B4-BE49-F238E27FC236}">
                <a16:creationId xmlns:a16="http://schemas.microsoft.com/office/drawing/2014/main" id="{7C6BFA1D-9F27-244B-AC73-2A779A78BE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1" cy="273680"/>
          </a:xfrm>
          <a:prstGeom prst="rect">
            <a:avLst/>
          </a:prstGeom>
        </p:spPr>
      </p:pic>
      <p:cxnSp>
        <p:nvCxnSpPr>
          <p:cNvPr id="4" name="Straight Connector 3">
            <a:extLst>
              <a:ext uri="{FF2B5EF4-FFF2-40B4-BE49-F238E27FC236}">
                <a16:creationId xmlns:a16="http://schemas.microsoft.com/office/drawing/2014/main" id="{EAB67950-8709-4439-BCC3-F372E9FB8A22}"/>
              </a:ext>
            </a:extLst>
          </p:cNvPr>
          <p:cNvCxnSpPr>
            <a:cxnSpLocks/>
          </p:cNvCxnSpPr>
          <p:nvPr/>
        </p:nvCxnSpPr>
        <p:spPr>
          <a:xfrm>
            <a:off x="10888137" y="6269376"/>
            <a:ext cx="35375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094BDB-6592-445F-B248-45D7D9E54B94}"/>
              </a:ext>
            </a:extLst>
          </p:cNvPr>
          <p:cNvSpPr txBox="1"/>
          <p:nvPr/>
        </p:nvSpPr>
        <p:spPr>
          <a:xfrm>
            <a:off x="11380129" y="6176963"/>
            <a:ext cx="150682" cy="153888"/>
          </a:xfrm>
          <a:prstGeom prst="rect">
            <a:avLst/>
          </a:prstGeom>
          <a:noFill/>
        </p:spPr>
        <p:txBody>
          <a:bodyPr wrap="none" lIns="0" tIns="0" rIns="0" bIns="0" rtlCol="0">
            <a:spAutoFit/>
          </a:bodyPr>
          <a:lstStyle/>
          <a:p>
            <a:pPr algn="r"/>
            <a:fld id="{2312E2A4-42B5-40D8-AA87-248D1D96FAB3}" type="slidenum">
              <a:rPr lang="en-US" sz="1000" smtClean="0">
                <a:solidFill>
                  <a:srgbClr val="FFFFFF"/>
                </a:solidFill>
                <a:latin typeface="+mn-lt"/>
              </a:rPr>
              <a:pPr algn="r"/>
              <a:t>‹#›</a:t>
            </a:fld>
            <a:endParaRPr lang="en-US" sz="1800" dirty="0">
              <a:solidFill>
                <a:srgbClr val="FFFFFF"/>
              </a:solidFill>
              <a:latin typeface="+mn-lt"/>
            </a:endParaRPr>
          </a:p>
        </p:txBody>
      </p:sp>
    </p:spTree>
    <p:extLst>
      <p:ext uri="{BB962C8B-B14F-4D97-AF65-F5344CB8AC3E}">
        <p14:creationId xmlns:p14="http://schemas.microsoft.com/office/powerpoint/2010/main" val="254607669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eadline Breaker Orange">
    <p:bg>
      <p:bgPr>
        <a:solidFill>
          <a:schemeClr val="accent3"/>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4CCF717-9511-4324-B552-9D99BCE09028}"/>
              </a:ext>
            </a:extLst>
          </p:cNvPr>
          <p:cNvSpPr>
            <a:spLocks noGrp="1"/>
          </p:cNvSpPr>
          <p:nvPr>
            <p:ph type="body" sz="quarter" idx="11" hasCustomPrompt="1"/>
          </p:nvPr>
        </p:nvSpPr>
        <p:spPr>
          <a:xfrm>
            <a:off x="768096" y="868680"/>
            <a:ext cx="10668000" cy="5486400"/>
          </a:xfrm>
        </p:spPr>
        <p:txBody>
          <a:bodyPr anchor="ctr">
            <a:noAutofit/>
          </a:bodyPr>
          <a:lstStyle>
            <a:lvl1pPr algn="l" defTabSz="914400" rtl="0" eaLnBrk="1" latinLnBrk="0" hangingPunct="1">
              <a:lnSpc>
                <a:spcPct val="80000"/>
              </a:lnSpc>
              <a:spcBef>
                <a:spcPct val="0"/>
              </a:spcBef>
              <a:spcAft>
                <a:spcPts val="0"/>
              </a:spcAft>
              <a:buNone/>
              <a:defRPr lang="en-US" sz="11000" b="0" kern="1200" dirty="0" smtClean="0">
                <a:solidFill>
                  <a:schemeClr val="bg1"/>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Short</a:t>
            </a:r>
          </a:p>
          <a:p>
            <a:pPr lvl="0"/>
            <a:r>
              <a:rPr lang="en-US" dirty="0"/>
              <a:t>Sentence</a:t>
            </a:r>
          </a:p>
          <a:p>
            <a:pPr lvl="0"/>
            <a:r>
              <a:rPr lang="en-US" dirty="0"/>
              <a:t>here.</a:t>
            </a:r>
          </a:p>
        </p:txBody>
      </p:sp>
      <p:pic>
        <p:nvPicPr>
          <p:cNvPr id="5" name="Logo">
            <a:extLst>
              <a:ext uri="{FF2B5EF4-FFF2-40B4-BE49-F238E27FC236}">
                <a16:creationId xmlns:a16="http://schemas.microsoft.com/office/drawing/2014/main" id="{E617A5A7-4C1C-A34D-BAD0-B38DA17465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1" cy="273680"/>
          </a:xfrm>
          <a:prstGeom prst="rect">
            <a:avLst/>
          </a:prstGeom>
        </p:spPr>
      </p:pic>
      <p:cxnSp>
        <p:nvCxnSpPr>
          <p:cNvPr id="7" name="Straight Connector 6">
            <a:extLst>
              <a:ext uri="{FF2B5EF4-FFF2-40B4-BE49-F238E27FC236}">
                <a16:creationId xmlns:a16="http://schemas.microsoft.com/office/drawing/2014/main" id="{367B50E7-1CF8-494C-94ED-1A0F49B7C1F5}"/>
              </a:ext>
            </a:extLst>
          </p:cNvPr>
          <p:cNvCxnSpPr>
            <a:cxnSpLocks/>
          </p:cNvCxnSpPr>
          <p:nvPr/>
        </p:nvCxnSpPr>
        <p:spPr>
          <a:xfrm>
            <a:off x="10888137" y="6269376"/>
            <a:ext cx="35375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367EE1A-E865-BA4F-AAA5-D5536A5901DD}"/>
              </a:ext>
            </a:extLst>
          </p:cNvPr>
          <p:cNvSpPr txBox="1"/>
          <p:nvPr/>
        </p:nvSpPr>
        <p:spPr>
          <a:xfrm>
            <a:off x="11380129" y="6176963"/>
            <a:ext cx="150682" cy="153888"/>
          </a:xfrm>
          <a:prstGeom prst="rect">
            <a:avLst/>
          </a:prstGeom>
          <a:noFill/>
        </p:spPr>
        <p:txBody>
          <a:bodyPr wrap="none" lIns="0" tIns="0" rIns="0" bIns="0" rtlCol="0">
            <a:spAutoFit/>
          </a:bodyPr>
          <a:lstStyle/>
          <a:p>
            <a:pPr algn="r"/>
            <a:fld id="{2312E2A4-42B5-40D8-AA87-248D1D96FAB3}" type="slidenum">
              <a:rPr lang="en-US" sz="1000" smtClean="0">
                <a:solidFill>
                  <a:srgbClr val="FFFFFF"/>
                </a:solidFill>
                <a:latin typeface="+mn-lt"/>
              </a:rPr>
              <a:pPr algn="r"/>
              <a:t>‹#›</a:t>
            </a:fld>
            <a:endParaRPr lang="en-US" sz="1800" dirty="0">
              <a:solidFill>
                <a:srgbClr val="FFFFFF"/>
              </a:solidFill>
              <a:latin typeface="+mn-lt"/>
            </a:endParaRPr>
          </a:p>
        </p:txBody>
      </p:sp>
      <p:sp>
        <p:nvSpPr>
          <p:cNvPr id="10" name="TextBox 9">
            <a:extLst>
              <a:ext uri="{FF2B5EF4-FFF2-40B4-BE49-F238E27FC236}">
                <a16:creationId xmlns:a16="http://schemas.microsoft.com/office/drawing/2014/main" id="{5129C90B-EDD3-814C-B753-B10B375EE7CC}"/>
              </a:ext>
            </a:extLst>
          </p:cNvPr>
          <p:cNvSpPr txBox="1"/>
          <p:nvPr/>
        </p:nvSpPr>
        <p:spPr>
          <a:xfrm>
            <a:off x="9450113" y="6365346"/>
            <a:ext cx="2080698" cy="115416"/>
          </a:xfrm>
          <a:prstGeom prst="rect">
            <a:avLst/>
          </a:prstGeom>
          <a:noFill/>
        </p:spPr>
        <p:txBody>
          <a:bodyPr wrap="none" lIns="0" tIns="0" rIns="0" bIns="0" rtlCol="0">
            <a:spAutoFit/>
          </a:bodyPr>
          <a:lstStyle/>
          <a:p>
            <a:pPr algn="r"/>
            <a:r>
              <a:rPr lang="en-US" sz="750" b="0" i="0" u="none" strike="noStrike" kern="1200" baseline="0" dirty="0">
                <a:solidFill>
                  <a:schemeClr val="bg2"/>
                </a:solidFill>
                <a:latin typeface="Franklin Gothic Book" panose="020B0503020102020204" pitchFamily="34" charset="0"/>
                <a:ea typeface="+mn-ea"/>
                <a:cs typeface="+mn-cs"/>
              </a:rPr>
              <a:t>© 2018 The Joint Commission. All Rights Reserved.</a:t>
            </a:r>
            <a:endParaRPr lang="en-US" sz="750" dirty="0">
              <a:solidFill>
                <a:schemeClr val="bg2"/>
              </a:solidFill>
              <a:latin typeface="Franklin Gothic Book" panose="020B0503020102020204" pitchFamily="34" charset="0"/>
            </a:endParaRPr>
          </a:p>
        </p:txBody>
      </p:sp>
    </p:spTree>
    <p:extLst>
      <p:ext uri="{BB962C8B-B14F-4D97-AF65-F5344CB8AC3E}">
        <p14:creationId xmlns:p14="http://schemas.microsoft.com/office/powerpoint/2010/main" val="2459157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1060-5C3E-5E47-8820-13C2964AA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54AC05-D94F-AA45-A8D8-4B02532BD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E1A85-2C4E-D14E-B9B5-8413A77AE4FB}"/>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B33B3500-8C20-7648-81A5-0790A17FB9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ED41BD-784C-764A-95F1-5DBB0993CF0A}"/>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2503580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Headline Breaker Med Blue">
    <p:bg>
      <p:bgPr>
        <a:solidFill>
          <a:schemeClr val="accent6"/>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4CCF717-9511-4324-B552-9D99BCE09028}"/>
              </a:ext>
            </a:extLst>
          </p:cNvPr>
          <p:cNvSpPr>
            <a:spLocks noGrp="1"/>
          </p:cNvSpPr>
          <p:nvPr>
            <p:ph type="body" sz="quarter" idx="11" hasCustomPrompt="1"/>
          </p:nvPr>
        </p:nvSpPr>
        <p:spPr>
          <a:xfrm>
            <a:off x="762000" y="868680"/>
            <a:ext cx="10668000" cy="5486400"/>
          </a:xfrm>
        </p:spPr>
        <p:txBody>
          <a:bodyPr anchor="ctr">
            <a:noAutofit/>
          </a:bodyPr>
          <a:lstStyle>
            <a:lvl1pPr algn="l" defTabSz="914400" rtl="0" eaLnBrk="1" latinLnBrk="0" hangingPunct="1">
              <a:lnSpc>
                <a:spcPct val="80000"/>
              </a:lnSpc>
              <a:spcBef>
                <a:spcPct val="0"/>
              </a:spcBef>
              <a:spcAft>
                <a:spcPts val="0"/>
              </a:spcAft>
              <a:buNone/>
              <a:defRPr lang="en-US" sz="11000" b="0" kern="1200" dirty="0" smtClean="0">
                <a:solidFill>
                  <a:schemeClr val="bg1"/>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Caring At </a:t>
            </a:r>
          </a:p>
          <a:p>
            <a:pPr lvl="0"/>
            <a:r>
              <a:rPr lang="en-US" dirty="0"/>
              <a:t>its Best.</a:t>
            </a:r>
          </a:p>
        </p:txBody>
      </p:sp>
      <p:pic>
        <p:nvPicPr>
          <p:cNvPr id="4" name="Logo">
            <a:extLst>
              <a:ext uri="{FF2B5EF4-FFF2-40B4-BE49-F238E27FC236}">
                <a16:creationId xmlns:a16="http://schemas.microsoft.com/office/drawing/2014/main" id="{D390458F-E6B5-8243-9F13-C0BA1F95C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1" cy="273680"/>
          </a:xfrm>
          <a:prstGeom prst="rect">
            <a:avLst/>
          </a:prstGeom>
        </p:spPr>
      </p:pic>
      <p:cxnSp>
        <p:nvCxnSpPr>
          <p:cNvPr id="5" name="Straight Connector 4">
            <a:extLst>
              <a:ext uri="{FF2B5EF4-FFF2-40B4-BE49-F238E27FC236}">
                <a16:creationId xmlns:a16="http://schemas.microsoft.com/office/drawing/2014/main" id="{4C9B21F3-6128-3B4B-A602-695CCF93EF06}"/>
              </a:ext>
            </a:extLst>
          </p:cNvPr>
          <p:cNvCxnSpPr>
            <a:cxnSpLocks/>
          </p:cNvCxnSpPr>
          <p:nvPr/>
        </p:nvCxnSpPr>
        <p:spPr>
          <a:xfrm>
            <a:off x="10888137" y="6269376"/>
            <a:ext cx="35375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AE3442-1FA9-B14A-A82A-775BDE0A0AF6}"/>
              </a:ext>
            </a:extLst>
          </p:cNvPr>
          <p:cNvSpPr txBox="1"/>
          <p:nvPr/>
        </p:nvSpPr>
        <p:spPr>
          <a:xfrm>
            <a:off x="11380129" y="6176963"/>
            <a:ext cx="150682" cy="153888"/>
          </a:xfrm>
          <a:prstGeom prst="rect">
            <a:avLst/>
          </a:prstGeom>
          <a:noFill/>
        </p:spPr>
        <p:txBody>
          <a:bodyPr wrap="none" lIns="0" tIns="0" rIns="0" bIns="0" rtlCol="0">
            <a:spAutoFit/>
          </a:bodyPr>
          <a:lstStyle/>
          <a:p>
            <a:pPr algn="r"/>
            <a:fld id="{2312E2A4-42B5-40D8-AA87-248D1D96FAB3}" type="slidenum">
              <a:rPr lang="en-US" sz="1000" smtClean="0">
                <a:solidFill>
                  <a:srgbClr val="FFFFFF"/>
                </a:solidFill>
                <a:latin typeface="+mn-lt"/>
              </a:rPr>
              <a:pPr algn="r"/>
              <a:t>‹#›</a:t>
            </a:fld>
            <a:endParaRPr lang="en-US" sz="1800" dirty="0">
              <a:solidFill>
                <a:srgbClr val="FFFFFF"/>
              </a:solidFill>
              <a:latin typeface="+mn-lt"/>
            </a:endParaRPr>
          </a:p>
        </p:txBody>
      </p:sp>
      <p:sp>
        <p:nvSpPr>
          <p:cNvPr id="7" name="TextBox 6">
            <a:extLst>
              <a:ext uri="{FF2B5EF4-FFF2-40B4-BE49-F238E27FC236}">
                <a16:creationId xmlns:a16="http://schemas.microsoft.com/office/drawing/2014/main" id="{8B32FC4E-EF3A-584F-A938-0D86BAC7BF78}"/>
              </a:ext>
            </a:extLst>
          </p:cNvPr>
          <p:cNvSpPr txBox="1"/>
          <p:nvPr/>
        </p:nvSpPr>
        <p:spPr>
          <a:xfrm>
            <a:off x="9450113" y="6365346"/>
            <a:ext cx="2080698" cy="115416"/>
          </a:xfrm>
          <a:prstGeom prst="rect">
            <a:avLst/>
          </a:prstGeom>
          <a:noFill/>
        </p:spPr>
        <p:txBody>
          <a:bodyPr wrap="none" lIns="0" tIns="0" rIns="0" bIns="0" rtlCol="0">
            <a:spAutoFit/>
          </a:bodyPr>
          <a:lstStyle/>
          <a:p>
            <a:pPr algn="r"/>
            <a:r>
              <a:rPr lang="en-US" sz="750" b="0" i="0" u="none" strike="noStrike" kern="1200" baseline="0" dirty="0">
                <a:solidFill>
                  <a:schemeClr val="bg2"/>
                </a:solidFill>
                <a:latin typeface="Franklin Gothic Book" panose="020B0503020102020204" pitchFamily="34" charset="0"/>
                <a:ea typeface="+mn-ea"/>
                <a:cs typeface="+mn-cs"/>
              </a:rPr>
              <a:t>© 2018 The Joint Commission. All Rights Reserved.</a:t>
            </a:r>
            <a:endParaRPr lang="en-US" sz="750" dirty="0">
              <a:solidFill>
                <a:schemeClr val="bg2"/>
              </a:solidFill>
              <a:latin typeface="Franklin Gothic Book" panose="020B0503020102020204" pitchFamily="34" charset="0"/>
            </a:endParaRPr>
          </a:p>
        </p:txBody>
      </p:sp>
    </p:spTree>
    <p:extLst>
      <p:ext uri="{BB962C8B-B14F-4D97-AF65-F5344CB8AC3E}">
        <p14:creationId xmlns:p14="http://schemas.microsoft.com/office/powerpoint/2010/main" val="128381038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eadline Breaker White">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4CCF717-9511-4324-B552-9D99BCE09028}"/>
              </a:ext>
            </a:extLst>
          </p:cNvPr>
          <p:cNvSpPr>
            <a:spLocks noGrp="1"/>
          </p:cNvSpPr>
          <p:nvPr>
            <p:ph type="body" sz="quarter" idx="11" hasCustomPrompt="1"/>
          </p:nvPr>
        </p:nvSpPr>
        <p:spPr>
          <a:xfrm>
            <a:off x="768096" y="868680"/>
            <a:ext cx="10668000" cy="5486400"/>
          </a:xfrm>
        </p:spPr>
        <p:txBody>
          <a:bodyPr anchor="ctr">
            <a:noAutofit/>
          </a:bodyPr>
          <a:lstStyle>
            <a:lvl1pPr algn="l" defTabSz="914400" rtl="0" eaLnBrk="1" latinLnBrk="0" hangingPunct="1">
              <a:lnSpc>
                <a:spcPct val="80000"/>
              </a:lnSpc>
              <a:spcBef>
                <a:spcPct val="0"/>
              </a:spcBef>
              <a:spcAft>
                <a:spcPts val="0"/>
              </a:spcAft>
              <a:buNone/>
              <a:defRPr lang="en-US" sz="11000" b="0" kern="1200" dirty="0" smtClean="0">
                <a:solidFill>
                  <a:schemeClr val="tx2"/>
                </a:solidFill>
                <a:latin typeface="Georgia" panose="02040502050405020303" pitchFamily="18" charset="0"/>
                <a:ea typeface="+mj-ea"/>
                <a:cs typeface="+mj-cs"/>
              </a:defRPr>
            </a:lvl1pPr>
            <a:lvl2pPr marL="520700" indent="-520700" algn="l" defTabSz="914400" rtl="0" eaLnBrk="1" latinLnBrk="0" hangingPunct="1">
              <a:lnSpc>
                <a:spcPct val="125000"/>
              </a:lnSpc>
              <a:spcBef>
                <a:spcPct val="0"/>
              </a:spcBef>
              <a:buFont typeface="+mj-lt"/>
              <a:buAutoNum type="arabicPeriod"/>
              <a:defRPr lang="en-US" sz="4000" kern="1200" dirty="0" smtClean="0">
                <a:solidFill>
                  <a:schemeClr val="bg1"/>
                </a:solidFill>
                <a:latin typeface="Georgia" panose="02040502050405020303" pitchFamily="18" charset="0"/>
                <a:ea typeface="+mj-ea"/>
                <a:cs typeface="+mj-cs"/>
              </a:defRPr>
            </a:lvl2pPr>
            <a:lvl3pPr marL="569913"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3pPr>
            <a:lvl4pPr marL="858837" indent="0" algn="l" defTabSz="914400" rtl="0" eaLnBrk="1" latinLnBrk="0" hangingPunct="1">
              <a:lnSpc>
                <a:spcPct val="90000"/>
              </a:lnSpc>
              <a:spcBef>
                <a:spcPct val="0"/>
              </a:spcBef>
              <a:buNone/>
              <a:defRPr lang="en-US" sz="2500" kern="1200" dirty="0" smtClean="0">
                <a:solidFill>
                  <a:schemeClr val="bg1"/>
                </a:solidFill>
                <a:latin typeface="Georgia" panose="02040502050405020303" pitchFamily="18" charset="0"/>
                <a:ea typeface="+mj-ea"/>
                <a:cs typeface="+mj-cs"/>
              </a:defRPr>
            </a:lvl4pPr>
            <a:lvl5pPr marL="1144587" indent="0" algn="l" defTabSz="914400" rtl="0" eaLnBrk="1" latinLnBrk="0" hangingPunct="1">
              <a:lnSpc>
                <a:spcPct val="90000"/>
              </a:lnSpc>
              <a:spcBef>
                <a:spcPct val="0"/>
              </a:spcBef>
              <a:buNone/>
              <a:defRPr lang="en-US" sz="2500" kern="1200" dirty="0">
                <a:solidFill>
                  <a:schemeClr val="bg1"/>
                </a:solidFill>
                <a:latin typeface="Georgia" panose="02040502050405020303" pitchFamily="18" charset="0"/>
                <a:ea typeface="+mj-ea"/>
                <a:cs typeface="+mj-cs"/>
              </a:defRPr>
            </a:lvl5pPr>
          </a:lstStyle>
          <a:p>
            <a:pPr lvl="0"/>
            <a:r>
              <a:rPr lang="en-US" dirty="0"/>
              <a:t>Short</a:t>
            </a:r>
          </a:p>
          <a:p>
            <a:pPr lvl="0"/>
            <a:r>
              <a:rPr lang="en-US" dirty="0"/>
              <a:t>sentence</a:t>
            </a:r>
          </a:p>
          <a:p>
            <a:pPr lvl="0"/>
            <a:r>
              <a:rPr lang="en-US" dirty="0"/>
              <a:t>here.</a:t>
            </a:r>
          </a:p>
        </p:txBody>
      </p:sp>
      <p:pic>
        <p:nvPicPr>
          <p:cNvPr id="5" name="Logo">
            <a:extLst>
              <a:ext uri="{FF2B5EF4-FFF2-40B4-BE49-F238E27FC236}">
                <a16:creationId xmlns:a16="http://schemas.microsoft.com/office/drawing/2014/main" id="{D61DA8CA-683E-F143-B312-4687CE8D83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5" cy="273680"/>
          </a:xfrm>
          <a:prstGeom prst="rect">
            <a:avLst/>
          </a:prstGeom>
        </p:spPr>
      </p:pic>
    </p:spTree>
    <p:extLst>
      <p:ext uri="{BB962C8B-B14F-4D97-AF65-F5344CB8AC3E}">
        <p14:creationId xmlns:p14="http://schemas.microsoft.com/office/powerpoint/2010/main" val="404847513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hoto - Lar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5F5801-7AB0-4635-8CB6-BE222508470B}"/>
              </a:ext>
            </a:extLst>
          </p:cNvPr>
          <p:cNvSpPr>
            <a:spLocks noGrp="1"/>
          </p:cNvSpPr>
          <p:nvPr>
            <p:ph type="pic" sz="quarter" idx="11" hasCustomPrompt="1"/>
          </p:nvPr>
        </p:nvSpPr>
        <p:spPr>
          <a:xfrm>
            <a:off x="762000" y="1515762"/>
            <a:ext cx="10668000" cy="4759626"/>
          </a:xfrm>
        </p:spPr>
        <p:txBody>
          <a:bodyPr/>
          <a:lstStyle>
            <a:lvl1pPr marL="0" marR="0" indent="0" algn="l" defTabSz="914400" rtl="0" eaLnBrk="1" fontAlgn="auto" latinLnBrk="0" hangingPunct="1">
              <a:lnSpc>
                <a:spcPct val="132000"/>
              </a:lnSpc>
              <a:spcBef>
                <a:spcPts val="0"/>
              </a:spcBef>
              <a:spcAft>
                <a:spcPts val="1200"/>
              </a:spcAft>
              <a:buClrTx/>
              <a:buSzTx/>
              <a:buFont typeface="Arial" panose="020B0604020202020204" pitchFamily="34" charset="0"/>
              <a:buNone/>
              <a:tabLst/>
              <a:defRPr/>
            </a:lvl1pPr>
          </a:lstStyle>
          <a:p>
            <a:pPr marL="0" marR="0" lvl="0" indent="0" algn="l" defTabSz="914400" rtl="0" eaLnBrk="1" fontAlgn="auto" latinLnBrk="0" hangingPunct="1">
              <a:lnSpc>
                <a:spcPct val="132000"/>
              </a:lnSpc>
              <a:spcBef>
                <a:spcPts val="0"/>
              </a:spcBef>
              <a:spcAft>
                <a:spcPts val="1200"/>
              </a:spcAft>
              <a:buClrTx/>
              <a:buSzTx/>
              <a:buFont typeface="Arial" panose="020B0604020202020204" pitchFamily="34" charset="0"/>
              <a:buNone/>
              <a:tabLst/>
              <a:defRPr/>
            </a:pPr>
            <a:r>
              <a:rPr lang="en-US" dirty="0"/>
              <a:t>Click on picture link, drag picture from desktop or photo library and crop as needed</a:t>
            </a:r>
          </a:p>
          <a:p>
            <a:endParaRPr lang="en-US" dirty="0"/>
          </a:p>
        </p:txBody>
      </p:sp>
      <p:sp>
        <p:nvSpPr>
          <p:cNvPr id="5" name="Text Placeholder 4">
            <a:extLst>
              <a:ext uri="{FF2B5EF4-FFF2-40B4-BE49-F238E27FC236}">
                <a16:creationId xmlns:a16="http://schemas.microsoft.com/office/drawing/2014/main" id="{19795904-85F9-4714-852B-9A454A06C805}"/>
              </a:ext>
            </a:extLst>
          </p:cNvPr>
          <p:cNvSpPr>
            <a:spLocks noGrp="1"/>
          </p:cNvSpPr>
          <p:nvPr>
            <p:ph type="body" sz="quarter" idx="10" hasCustomPrompt="1"/>
          </p:nvPr>
        </p:nvSpPr>
        <p:spPr>
          <a:xfrm>
            <a:off x="762000" y="467501"/>
            <a:ext cx="8229600" cy="334474"/>
          </a:xfrm>
        </p:spPr>
        <p:txBody>
          <a:bodyPr>
            <a:noAutofit/>
          </a:bodyPr>
          <a:lstStyle>
            <a:lvl1pPr marL="0" indent="0">
              <a:spcAft>
                <a:spcPts val="0"/>
              </a:spcAft>
              <a:buNone/>
              <a:defRPr lang="en-US" sz="20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Section Header</a:t>
            </a:r>
          </a:p>
        </p:txBody>
      </p:sp>
      <p:sp>
        <p:nvSpPr>
          <p:cNvPr id="6" name="Text Placeholder 7"/>
          <p:cNvSpPr>
            <a:spLocks noGrp="1"/>
          </p:cNvSpPr>
          <p:nvPr>
            <p:ph type="body" sz="quarter" idx="12" hasCustomPrompt="1"/>
          </p:nvPr>
        </p:nvSpPr>
        <p:spPr>
          <a:xfrm>
            <a:off x="762000" y="777240"/>
            <a:ext cx="8229600" cy="342396"/>
          </a:xfrm>
        </p:spPr>
        <p:txBody>
          <a:bodyPr/>
          <a:lstStyle>
            <a:lvl1pPr marL="0" indent="0">
              <a:buNone/>
              <a:defRPr sz="1300">
                <a:solidFill>
                  <a:schemeClr val="accent3"/>
                </a:solidFill>
                <a:latin typeface="Franklin Gothic Book" panose="020B0503020102020204" pitchFamily="34" charset="0"/>
              </a:defRPr>
            </a:lvl1pPr>
          </a:lstStyle>
          <a:p>
            <a:pPr lvl="0"/>
            <a:r>
              <a:rPr lang="en-US" dirty="0"/>
              <a:t>Optional Subhead</a:t>
            </a:r>
          </a:p>
        </p:txBody>
      </p:sp>
      <p:pic>
        <p:nvPicPr>
          <p:cNvPr id="8" name="Logo">
            <a:extLst>
              <a:ext uri="{FF2B5EF4-FFF2-40B4-BE49-F238E27FC236}">
                <a16:creationId xmlns:a16="http://schemas.microsoft.com/office/drawing/2014/main" id="{7B3BF6EE-5CED-9242-9418-ED5624CD18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5" cy="273680"/>
          </a:xfrm>
          <a:prstGeom prst="rect">
            <a:avLst/>
          </a:prstGeom>
        </p:spPr>
      </p:pic>
    </p:spTree>
    <p:extLst>
      <p:ext uri="{BB962C8B-B14F-4D97-AF65-F5344CB8AC3E}">
        <p14:creationId xmlns:p14="http://schemas.microsoft.com/office/powerpoint/2010/main" val="166661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hoto - Capti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985A191C-A5A5-4C1B-8E30-3990E4C9968A}"/>
              </a:ext>
            </a:extLst>
          </p:cNvPr>
          <p:cNvSpPr>
            <a:spLocks noGrp="1"/>
          </p:cNvSpPr>
          <p:nvPr>
            <p:ph type="pic" sz="quarter" idx="12" hasCustomPrompt="1"/>
          </p:nvPr>
        </p:nvSpPr>
        <p:spPr>
          <a:xfrm>
            <a:off x="762000" y="1020278"/>
            <a:ext cx="10668000" cy="4993894"/>
          </a:xfrm>
        </p:spPr>
        <p:txBody>
          <a:bodyPr/>
          <a:lstStyle>
            <a:lvl1pPr marL="0" indent="0">
              <a:buNone/>
              <a:defRPr>
                <a:latin typeface="Franklin Gothic Book" panose="020B0503020102020204" pitchFamily="34" charset="0"/>
              </a:defRPr>
            </a:lvl1pPr>
          </a:lstStyle>
          <a:p>
            <a:r>
              <a:rPr lang="en-US" dirty="0"/>
              <a:t>Click on picture link, drag picture from desktop or photo library and crop as needed</a:t>
            </a:r>
          </a:p>
        </p:txBody>
      </p:sp>
      <p:sp>
        <p:nvSpPr>
          <p:cNvPr id="3" name="Text Placeholder 4">
            <a:extLst>
              <a:ext uri="{FF2B5EF4-FFF2-40B4-BE49-F238E27FC236}">
                <a16:creationId xmlns:a16="http://schemas.microsoft.com/office/drawing/2014/main" id="{B6BD1E7B-30C1-4281-9432-A5F2B974C9E0}"/>
              </a:ext>
            </a:extLst>
          </p:cNvPr>
          <p:cNvSpPr>
            <a:spLocks noGrp="1"/>
          </p:cNvSpPr>
          <p:nvPr>
            <p:ph type="body" sz="quarter" idx="10" hasCustomPrompt="1"/>
          </p:nvPr>
        </p:nvSpPr>
        <p:spPr>
          <a:xfrm>
            <a:off x="762000" y="6103783"/>
            <a:ext cx="3828587" cy="664615"/>
          </a:xfrm>
          <a:solidFill>
            <a:schemeClr val="bg1"/>
          </a:solidFill>
        </p:spPr>
        <p:txBody>
          <a:bodyPr>
            <a:noAutofit/>
          </a:bodyPr>
          <a:lstStyle>
            <a:lvl1pPr marL="0" indent="0" algn="l">
              <a:buNone/>
              <a:defRPr lang="en-US" sz="1300" kern="1200" dirty="0" smtClean="0">
                <a:solidFill>
                  <a:schemeClr val="tx2"/>
                </a:solidFill>
                <a:latin typeface="Franklin Gothic Book" panose="020B0503020102020204" pitchFamily="34"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Photo caption</a:t>
            </a:r>
          </a:p>
        </p:txBody>
      </p:sp>
      <p:pic>
        <p:nvPicPr>
          <p:cNvPr id="7" name="Logo">
            <a:extLst>
              <a:ext uri="{FF2B5EF4-FFF2-40B4-BE49-F238E27FC236}">
                <a16:creationId xmlns:a16="http://schemas.microsoft.com/office/drawing/2014/main" id="{55415FB0-5EA5-5E4B-B278-3CAEEEE89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5" cy="273680"/>
          </a:xfrm>
          <a:prstGeom prst="rect">
            <a:avLst/>
          </a:prstGeom>
        </p:spPr>
      </p:pic>
    </p:spTree>
    <p:extLst>
      <p:ext uri="{BB962C8B-B14F-4D97-AF65-F5344CB8AC3E}">
        <p14:creationId xmlns:p14="http://schemas.microsoft.com/office/powerpoint/2010/main" val="20508600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 Caption and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20C1AC-B625-4347-BE10-BBCD1C8C82B7}"/>
              </a:ext>
            </a:extLst>
          </p:cNvPr>
          <p:cNvSpPr>
            <a:spLocks noGrp="1"/>
          </p:cNvSpPr>
          <p:nvPr>
            <p:ph type="pic" sz="quarter" idx="12" hasCustomPrompt="1"/>
          </p:nvPr>
        </p:nvSpPr>
        <p:spPr>
          <a:xfrm>
            <a:off x="3" y="579438"/>
            <a:ext cx="7810500" cy="5694362"/>
          </a:xfrm>
        </p:spPr>
        <p:txBody>
          <a:bodyPr/>
          <a:lstStyle>
            <a:lvl1pPr marL="0" indent="0">
              <a:buNone/>
              <a:defRPr/>
            </a:lvl1pPr>
          </a:lstStyle>
          <a:p>
            <a:r>
              <a:rPr lang="en-US" dirty="0"/>
              <a:t>Click on picture link, drag picture from desktop or photo library and crop as needed</a:t>
            </a:r>
          </a:p>
        </p:txBody>
      </p:sp>
      <p:sp>
        <p:nvSpPr>
          <p:cNvPr id="8" name="Right Triangle 7" hidden="1">
            <a:extLst>
              <a:ext uri="{FF2B5EF4-FFF2-40B4-BE49-F238E27FC236}">
                <a16:creationId xmlns:a16="http://schemas.microsoft.com/office/drawing/2014/main" id="{50D8F072-0FFA-46DC-9E23-7075AA833864}"/>
              </a:ext>
            </a:extLst>
          </p:cNvPr>
          <p:cNvSpPr/>
          <p:nvPr/>
        </p:nvSpPr>
        <p:spPr>
          <a:xfrm flipV="1">
            <a:off x="536448" y="475488"/>
            <a:ext cx="6412992" cy="5815584"/>
          </a:xfrm>
          <a:custGeom>
            <a:avLst/>
            <a:gdLst>
              <a:gd name="connsiteX0" fmla="*/ 0 w 6221506"/>
              <a:gd name="connsiteY0" fmla="*/ 6954982 h 6954982"/>
              <a:gd name="connsiteX1" fmla="*/ 0 w 6221506"/>
              <a:gd name="connsiteY1" fmla="*/ 0 h 6954982"/>
              <a:gd name="connsiteX2" fmla="*/ 6221506 w 6221506"/>
              <a:gd name="connsiteY2" fmla="*/ 6954982 h 6954982"/>
              <a:gd name="connsiteX3" fmla="*/ 0 w 6221506"/>
              <a:gd name="connsiteY3" fmla="*/ 6954982 h 6954982"/>
              <a:gd name="connsiteX0" fmla="*/ 0 w 6221506"/>
              <a:gd name="connsiteY0" fmla="*/ 6954982 h 6954982"/>
              <a:gd name="connsiteX1" fmla="*/ 0 w 6221506"/>
              <a:gd name="connsiteY1" fmla="*/ 0 h 6954982"/>
              <a:gd name="connsiteX2" fmla="*/ 438912 w 6221506"/>
              <a:gd name="connsiteY2" fmla="*/ 521134 h 6954982"/>
              <a:gd name="connsiteX3" fmla="*/ 6221506 w 6221506"/>
              <a:gd name="connsiteY3" fmla="*/ 6954982 h 6954982"/>
              <a:gd name="connsiteX4" fmla="*/ 0 w 6221506"/>
              <a:gd name="connsiteY4" fmla="*/ 6954982 h 6954982"/>
              <a:gd name="connsiteX0" fmla="*/ 18288 w 6239794"/>
              <a:gd name="connsiteY0" fmla="*/ 6954982 h 6954982"/>
              <a:gd name="connsiteX1" fmla="*/ 0 w 6239794"/>
              <a:gd name="connsiteY1" fmla="*/ 649150 h 6954982"/>
              <a:gd name="connsiteX2" fmla="*/ 18288 w 6239794"/>
              <a:gd name="connsiteY2" fmla="*/ 0 h 6954982"/>
              <a:gd name="connsiteX3" fmla="*/ 457200 w 6239794"/>
              <a:gd name="connsiteY3" fmla="*/ 521134 h 6954982"/>
              <a:gd name="connsiteX4" fmla="*/ 6239794 w 6239794"/>
              <a:gd name="connsiteY4" fmla="*/ 6954982 h 6954982"/>
              <a:gd name="connsiteX5" fmla="*/ 18288 w 6239794"/>
              <a:gd name="connsiteY5" fmla="*/ 6954982 h 6954982"/>
              <a:gd name="connsiteX0" fmla="*/ 18288 w 6239794"/>
              <a:gd name="connsiteY0" fmla="*/ 6433848 h 6433848"/>
              <a:gd name="connsiteX1" fmla="*/ 0 w 6239794"/>
              <a:gd name="connsiteY1" fmla="*/ 128016 h 6433848"/>
              <a:gd name="connsiteX2" fmla="*/ 457200 w 6239794"/>
              <a:gd name="connsiteY2" fmla="*/ 0 h 6433848"/>
              <a:gd name="connsiteX3" fmla="*/ 6239794 w 6239794"/>
              <a:gd name="connsiteY3" fmla="*/ 6433848 h 6433848"/>
              <a:gd name="connsiteX4" fmla="*/ 18288 w 6239794"/>
              <a:gd name="connsiteY4" fmla="*/ 6433848 h 6433848"/>
              <a:gd name="connsiteX0" fmla="*/ 18288 w 6239794"/>
              <a:gd name="connsiteY0" fmla="*/ 6433848 h 6433848"/>
              <a:gd name="connsiteX1" fmla="*/ 0 w 6239794"/>
              <a:gd name="connsiteY1" fmla="*/ 128016 h 6433848"/>
              <a:gd name="connsiteX2" fmla="*/ 457200 w 6239794"/>
              <a:gd name="connsiteY2" fmla="*/ 0 h 6433848"/>
              <a:gd name="connsiteX3" fmla="*/ 5230368 w 6239794"/>
              <a:gd name="connsiteY3" fmla="*/ 5358384 h 6433848"/>
              <a:gd name="connsiteX4" fmla="*/ 6239794 w 6239794"/>
              <a:gd name="connsiteY4" fmla="*/ 6433848 h 6433848"/>
              <a:gd name="connsiteX5" fmla="*/ 18288 w 6239794"/>
              <a:gd name="connsiteY5" fmla="*/ 6433848 h 6433848"/>
              <a:gd name="connsiteX0" fmla="*/ 18288 w 6239794"/>
              <a:gd name="connsiteY0" fmla="*/ 6433848 h 6433848"/>
              <a:gd name="connsiteX1" fmla="*/ 0 w 6239794"/>
              <a:gd name="connsiteY1" fmla="*/ 5449824 h 6433848"/>
              <a:gd name="connsiteX2" fmla="*/ 0 w 6239794"/>
              <a:gd name="connsiteY2" fmla="*/ 128016 h 6433848"/>
              <a:gd name="connsiteX3" fmla="*/ 457200 w 6239794"/>
              <a:gd name="connsiteY3" fmla="*/ 0 h 6433848"/>
              <a:gd name="connsiteX4" fmla="*/ 5230368 w 6239794"/>
              <a:gd name="connsiteY4" fmla="*/ 5358384 h 6433848"/>
              <a:gd name="connsiteX5" fmla="*/ 6239794 w 6239794"/>
              <a:gd name="connsiteY5" fmla="*/ 6433848 h 6433848"/>
              <a:gd name="connsiteX6" fmla="*/ 18288 w 6239794"/>
              <a:gd name="connsiteY6" fmla="*/ 6433848 h 6433848"/>
              <a:gd name="connsiteX0" fmla="*/ 6239794 w 6239794"/>
              <a:gd name="connsiteY0" fmla="*/ 6433848 h 6433848"/>
              <a:gd name="connsiteX1" fmla="*/ 0 w 6239794"/>
              <a:gd name="connsiteY1" fmla="*/ 5449824 h 6433848"/>
              <a:gd name="connsiteX2" fmla="*/ 0 w 6239794"/>
              <a:gd name="connsiteY2" fmla="*/ 128016 h 6433848"/>
              <a:gd name="connsiteX3" fmla="*/ 457200 w 6239794"/>
              <a:gd name="connsiteY3" fmla="*/ 0 h 6433848"/>
              <a:gd name="connsiteX4" fmla="*/ 5230368 w 6239794"/>
              <a:gd name="connsiteY4" fmla="*/ 5358384 h 6433848"/>
              <a:gd name="connsiteX5" fmla="*/ 6239794 w 6239794"/>
              <a:gd name="connsiteY5" fmla="*/ 6433848 h 6433848"/>
              <a:gd name="connsiteX0" fmla="*/ 5230368 w 5230368"/>
              <a:gd name="connsiteY0" fmla="*/ 5358384 h 5449824"/>
              <a:gd name="connsiteX1" fmla="*/ 0 w 5230368"/>
              <a:gd name="connsiteY1" fmla="*/ 5449824 h 5449824"/>
              <a:gd name="connsiteX2" fmla="*/ 0 w 5230368"/>
              <a:gd name="connsiteY2" fmla="*/ 128016 h 5449824"/>
              <a:gd name="connsiteX3" fmla="*/ 457200 w 5230368"/>
              <a:gd name="connsiteY3" fmla="*/ 0 h 5449824"/>
              <a:gd name="connsiteX4" fmla="*/ 5230368 w 5230368"/>
              <a:gd name="connsiteY4" fmla="*/ 5358384 h 5449824"/>
              <a:gd name="connsiteX0" fmla="*/ 5230368 w 5230368"/>
              <a:gd name="connsiteY0" fmla="*/ 5358384 h 5358384"/>
              <a:gd name="connsiteX1" fmla="*/ 420624 w 5230368"/>
              <a:gd name="connsiteY1" fmla="*/ 5358384 h 5358384"/>
              <a:gd name="connsiteX2" fmla="*/ 0 w 5230368"/>
              <a:gd name="connsiteY2" fmla="*/ 128016 h 5358384"/>
              <a:gd name="connsiteX3" fmla="*/ 457200 w 5230368"/>
              <a:gd name="connsiteY3" fmla="*/ 0 h 5358384"/>
              <a:gd name="connsiteX4" fmla="*/ 5230368 w 5230368"/>
              <a:gd name="connsiteY4" fmla="*/ 5358384 h 5358384"/>
              <a:gd name="connsiteX0" fmla="*/ 4809744 w 4809744"/>
              <a:gd name="connsiteY0" fmla="*/ 5358384 h 5358384"/>
              <a:gd name="connsiteX1" fmla="*/ 0 w 4809744"/>
              <a:gd name="connsiteY1" fmla="*/ 5358384 h 5358384"/>
              <a:gd name="connsiteX2" fmla="*/ 36576 w 4809744"/>
              <a:gd name="connsiteY2" fmla="*/ 0 h 5358384"/>
              <a:gd name="connsiteX3" fmla="*/ 4809744 w 4809744"/>
              <a:gd name="connsiteY3" fmla="*/ 5358384 h 5358384"/>
            </a:gdLst>
            <a:ahLst/>
            <a:cxnLst>
              <a:cxn ang="0">
                <a:pos x="connsiteX0" y="connsiteY0"/>
              </a:cxn>
              <a:cxn ang="0">
                <a:pos x="connsiteX1" y="connsiteY1"/>
              </a:cxn>
              <a:cxn ang="0">
                <a:pos x="connsiteX2" y="connsiteY2"/>
              </a:cxn>
              <a:cxn ang="0">
                <a:pos x="connsiteX3" y="connsiteY3"/>
              </a:cxn>
            </a:cxnLst>
            <a:rect l="l" t="t" r="r" b="b"/>
            <a:pathLst>
              <a:path w="4809744" h="5358384">
                <a:moveTo>
                  <a:pt x="4809744" y="5358384"/>
                </a:moveTo>
                <a:lnTo>
                  <a:pt x="0" y="5358384"/>
                </a:lnTo>
                <a:lnTo>
                  <a:pt x="36576" y="0"/>
                </a:lnTo>
                <a:lnTo>
                  <a:pt x="4809744" y="5358384"/>
                </a:lnTo>
                <a:close/>
              </a:path>
            </a:pathLst>
          </a:cu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4">
            <a:extLst>
              <a:ext uri="{FF2B5EF4-FFF2-40B4-BE49-F238E27FC236}">
                <a16:creationId xmlns:a16="http://schemas.microsoft.com/office/drawing/2014/main" id="{FE1F74D1-DF81-49C3-A4B4-DDC24450F754}"/>
              </a:ext>
            </a:extLst>
          </p:cNvPr>
          <p:cNvSpPr>
            <a:spLocks noGrp="1"/>
          </p:cNvSpPr>
          <p:nvPr>
            <p:ph type="body" sz="quarter" idx="10" hasCustomPrompt="1"/>
          </p:nvPr>
        </p:nvSpPr>
        <p:spPr>
          <a:xfrm>
            <a:off x="8403373" y="2104912"/>
            <a:ext cx="3026627" cy="664615"/>
          </a:xfrm>
        </p:spPr>
        <p:txBody>
          <a:bodyPr>
            <a:noAutofit/>
          </a:bodyPr>
          <a:lstStyle>
            <a:lvl1pPr marL="0" indent="0">
              <a:spcAft>
                <a:spcPts val="0"/>
              </a:spcAft>
              <a:buNone/>
              <a:defRPr lang="en-US" sz="18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Font typeface="Arial" panose="020B0604020202020204" pitchFamily="34" charset="0"/>
              <a:buNone/>
              <a:defRPr lang="en-US" sz="1300" kern="1200" dirty="0" smtClean="0">
                <a:solidFill>
                  <a:schemeClr val="accent3"/>
                </a:solidFill>
                <a:latin typeface="Franklin Gothic Book" panose="020B0503020102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Photo header</a:t>
            </a:r>
          </a:p>
          <a:p>
            <a:pPr lvl="1"/>
            <a:r>
              <a:rPr lang="en-US" dirty="0"/>
              <a:t>Optional Subhead</a:t>
            </a:r>
          </a:p>
        </p:txBody>
      </p:sp>
      <p:sp>
        <p:nvSpPr>
          <p:cNvPr id="12" name="Text Placeholder 8">
            <a:extLst>
              <a:ext uri="{FF2B5EF4-FFF2-40B4-BE49-F238E27FC236}">
                <a16:creationId xmlns:a16="http://schemas.microsoft.com/office/drawing/2014/main" id="{52B8D16E-A61D-4077-9EF9-26150E7D10CD}"/>
              </a:ext>
            </a:extLst>
          </p:cNvPr>
          <p:cNvSpPr>
            <a:spLocks noGrp="1"/>
          </p:cNvSpPr>
          <p:nvPr>
            <p:ph type="body" sz="quarter" idx="11" hasCustomPrompt="1"/>
          </p:nvPr>
        </p:nvSpPr>
        <p:spPr>
          <a:xfrm>
            <a:off x="8403375" y="2880872"/>
            <a:ext cx="3016380" cy="3314700"/>
          </a:xfrm>
        </p:spPr>
        <p:txBody>
          <a:bodyPr>
            <a:noAutofit/>
          </a:bodyPr>
          <a:lstStyle>
            <a:lvl1pPr marL="0" indent="0">
              <a:buNone/>
              <a:defRPr sz="1300">
                <a:solidFill>
                  <a:srgbClr val="231F20"/>
                </a:solidFill>
                <a:latin typeface="Franklin Gothic Book" panose="020B0503020102020204" pitchFamily="34" charset="0"/>
              </a:defRPr>
            </a:lvl1pPr>
            <a:lvl2pPr>
              <a:defRPr sz="1300"/>
            </a:lvl2pPr>
            <a:lvl3pPr>
              <a:defRPr sz="1400"/>
            </a:lvl3pPr>
            <a:lvl4pPr>
              <a:defRPr sz="1400"/>
            </a:lvl4pPr>
            <a:lvl5pPr>
              <a:defRPr sz="1400"/>
            </a:lvl5pPr>
          </a:lstStyle>
          <a:p>
            <a:pPr lvl="0"/>
            <a:r>
              <a:rPr lang="en-US" dirty="0"/>
              <a:t>Click to enter text</a:t>
            </a:r>
          </a:p>
        </p:txBody>
      </p:sp>
      <p:pic>
        <p:nvPicPr>
          <p:cNvPr id="9" name="Logo">
            <a:extLst>
              <a:ext uri="{FF2B5EF4-FFF2-40B4-BE49-F238E27FC236}">
                <a16:creationId xmlns:a16="http://schemas.microsoft.com/office/drawing/2014/main" id="{DA6FD9F8-7429-5A49-AE2E-98BBD57DBC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2440" y="459719"/>
            <a:ext cx="2125585" cy="273680"/>
          </a:xfrm>
          <a:prstGeom prst="rect">
            <a:avLst/>
          </a:prstGeom>
        </p:spPr>
      </p:pic>
    </p:spTree>
    <p:extLst>
      <p:ext uri="{BB962C8B-B14F-4D97-AF65-F5344CB8AC3E}">
        <p14:creationId xmlns:p14="http://schemas.microsoft.com/office/powerpoint/2010/main" val="30685695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Headline</a:t>
            </a:r>
          </a:p>
        </p:txBody>
      </p:sp>
      <p:sp>
        <p:nvSpPr>
          <p:cNvPr id="4" name="Chart Placeholder 3"/>
          <p:cNvSpPr>
            <a:spLocks noGrp="1"/>
          </p:cNvSpPr>
          <p:nvPr>
            <p:ph type="chart" sz="quarter" idx="10"/>
          </p:nvPr>
        </p:nvSpPr>
        <p:spPr>
          <a:xfrm>
            <a:off x="762002" y="2194560"/>
            <a:ext cx="10668001" cy="3758184"/>
          </a:xfrm>
        </p:spPr>
        <p:txBody>
          <a:bodyPr/>
          <a:lstStyle>
            <a:lvl1pPr marL="0" indent="0">
              <a:buNone/>
              <a:defRPr>
                <a:latin typeface="Franklin Gothic Book" panose="020B0503020102020204" pitchFamily="34" charset="0"/>
              </a:defRPr>
            </a:lvl1pPr>
          </a:lstStyle>
          <a:p>
            <a:r>
              <a:rPr lang="en-US" dirty="0"/>
              <a:t>Click icon to add chart</a:t>
            </a:r>
          </a:p>
        </p:txBody>
      </p:sp>
      <p:sp>
        <p:nvSpPr>
          <p:cNvPr id="5" name="Text Placeholder 4">
            <a:extLst>
              <a:ext uri="{FF2B5EF4-FFF2-40B4-BE49-F238E27FC236}">
                <a16:creationId xmlns:a16="http://schemas.microsoft.com/office/drawing/2014/main" id="{19795904-85F9-4714-852B-9A454A06C805}"/>
              </a:ext>
            </a:extLst>
          </p:cNvPr>
          <p:cNvSpPr>
            <a:spLocks noGrp="1"/>
          </p:cNvSpPr>
          <p:nvPr>
            <p:ph type="body" sz="quarter" idx="11" hasCustomPrompt="1"/>
          </p:nvPr>
        </p:nvSpPr>
        <p:spPr>
          <a:xfrm>
            <a:off x="762000" y="467501"/>
            <a:ext cx="8229600" cy="334474"/>
          </a:xfrm>
        </p:spPr>
        <p:txBody>
          <a:bodyPr>
            <a:noAutofit/>
          </a:bodyPr>
          <a:lstStyle>
            <a:lvl1pPr marL="0" indent="0">
              <a:spcAft>
                <a:spcPts val="0"/>
              </a:spcAft>
              <a:buNone/>
              <a:defRPr lang="en-US" sz="20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Section Header</a:t>
            </a:r>
          </a:p>
        </p:txBody>
      </p:sp>
    </p:spTree>
    <p:extLst>
      <p:ext uri="{BB962C8B-B14F-4D97-AF65-F5344CB8AC3E}">
        <p14:creationId xmlns:p14="http://schemas.microsoft.com/office/powerpoint/2010/main" val="1335236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hart- Heade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Headline</a:t>
            </a:r>
          </a:p>
        </p:txBody>
      </p:sp>
      <p:sp>
        <p:nvSpPr>
          <p:cNvPr id="4" name="Chart Placeholder 3"/>
          <p:cNvSpPr>
            <a:spLocks noGrp="1"/>
          </p:cNvSpPr>
          <p:nvPr>
            <p:ph type="chart" sz="quarter" idx="10"/>
          </p:nvPr>
        </p:nvSpPr>
        <p:spPr>
          <a:xfrm>
            <a:off x="762001" y="2194560"/>
            <a:ext cx="7485531" cy="3909572"/>
          </a:xfrm>
        </p:spPr>
        <p:txBody>
          <a:bodyPr/>
          <a:lstStyle>
            <a:lvl1pPr marL="0" indent="0">
              <a:buNone/>
              <a:defRPr>
                <a:latin typeface="Franklin Gothic Book" panose="020B0503020102020204" pitchFamily="34" charset="0"/>
              </a:defRPr>
            </a:lvl1pPr>
          </a:lstStyle>
          <a:p>
            <a:r>
              <a:rPr lang="en-US" dirty="0"/>
              <a:t>Click icon to add chart</a:t>
            </a:r>
          </a:p>
        </p:txBody>
      </p:sp>
      <p:sp>
        <p:nvSpPr>
          <p:cNvPr id="5" name="Text Placeholder 4">
            <a:extLst>
              <a:ext uri="{FF2B5EF4-FFF2-40B4-BE49-F238E27FC236}">
                <a16:creationId xmlns:a16="http://schemas.microsoft.com/office/drawing/2014/main" id="{FE1F74D1-DF81-49C3-A4B4-DDC24450F754}"/>
              </a:ext>
            </a:extLst>
          </p:cNvPr>
          <p:cNvSpPr>
            <a:spLocks noGrp="1"/>
          </p:cNvSpPr>
          <p:nvPr>
            <p:ph type="body" sz="quarter" idx="12" hasCustomPrompt="1"/>
          </p:nvPr>
        </p:nvSpPr>
        <p:spPr>
          <a:xfrm>
            <a:off x="8403373" y="2194565"/>
            <a:ext cx="3026627" cy="598067"/>
          </a:xfrm>
        </p:spPr>
        <p:txBody>
          <a:bodyPr>
            <a:noAutofit/>
          </a:bodyPr>
          <a:lstStyle>
            <a:lvl1pPr marL="0" indent="0">
              <a:spcAft>
                <a:spcPts val="0"/>
              </a:spcAft>
              <a:buNone/>
              <a:defRPr lang="en-US" sz="18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Franklin Gothic Book" panose="020B0503020102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Photo header</a:t>
            </a:r>
          </a:p>
          <a:p>
            <a:pPr lvl="1"/>
            <a:r>
              <a:rPr lang="en-US" dirty="0"/>
              <a:t>Optional Subhead</a:t>
            </a:r>
          </a:p>
        </p:txBody>
      </p:sp>
      <p:sp>
        <p:nvSpPr>
          <p:cNvPr id="7" name="Text Placeholder 8">
            <a:extLst>
              <a:ext uri="{FF2B5EF4-FFF2-40B4-BE49-F238E27FC236}">
                <a16:creationId xmlns:a16="http://schemas.microsoft.com/office/drawing/2014/main" id="{52B8D16E-A61D-4077-9EF9-26150E7D10CD}"/>
              </a:ext>
            </a:extLst>
          </p:cNvPr>
          <p:cNvSpPr>
            <a:spLocks noGrp="1"/>
          </p:cNvSpPr>
          <p:nvPr>
            <p:ph type="body" sz="quarter" idx="13" hasCustomPrompt="1"/>
          </p:nvPr>
        </p:nvSpPr>
        <p:spPr>
          <a:xfrm>
            <a:off x="8403375" y="2880872"/>
            <a:ext cx="3016380" cy="3223260"/>
          </a:xfrm>
        </p:spPr>
        <p:txBody>
          <a:bodyPr>
            <a:noAutofit/>
          </a:bodyPr>
          <a:lstStyle>
            <a:lvl1pPr marL="0" indent="0">
              <a:buNone/>
              <a:defRPr sz="1300">
                <a:solidFill>
                  <a:srgbClr val="231F20"/>
                </a:solidFill>
                <a:latin typeface="Franklin Gothic Book" panose="020B0503020102020204" pitchFamily="34" charset="0"/>
              </a:defRPr>
            </a:lvl1pPr>
            <a:lvl2pPr>
              <a:defRPr sz="1300"/>
            </a:lvl2pPr>
            <a:lvl3pPr>
              <a:defRPr sz="1400"/>
            </a:lvl3pPr>
            <a:lvl4pPr>
              <a:defRPr sz="1400"/>
            </a:lvl4pPr>
            <a:lvl5pPr>
              <a:defRPr sz="1400"/>
            </a:lvl5pPr>
          </a:lstStyle>
          <a:p>
            <a:pPr lvl="0"/>
            <a:r>
              <a:rPr lang="en-US" dirty="0"/>
              <a:t>Click to enter text</a:t>
            </a:r>
          </a:p>
        </p:txBody>
      </p:sp>
      <p:sp>
        <p:nvSpPr>
          <p:cNvPr id="8" name="Text Placeholder 4">
            <a:extLst>
              <a:ext uri="{FF2B5EF4-FFF2-40B4-BE49-F238E27FC236}">
                <a16:creationId xmlns:a16="http://schemas.microsoft.com/office/drawing/2014/main" id="{19795904-85F9-4714-852B-9A454A06C805}"/>
              </a:ext>
            </a:extLst>
          </p:cNvPr>
          <p:cNvSpPr>
            <a:spLocks noGrp="1"/>
          </p:cNvSpPr>
          <p:nvPr>
            <p:ph type="body" sz="quarter" idx="14" hasCustomPrompt="1"/>
          </p:nvPr>
        </p:nvSpPr>
        <p:spPr>
          <a:xfrm>
            <a:off x="762000" y="467501"/>
            <a:ext cx="8229600" cy="334474"/>
          </a:xfrm>
        </p:spPr>
        <p:txBody>
          <a:bodyPr>
            <a:noAutofit/>
          </a:bodyPr>
          <a:lstStyle>
            <a:lvl1pPr marL="0" indent="0">
              <a:spcAft>
                <a:spcPts val="0"/>
              </a:spcAft>
              <a:buNone/>
              <a:defRPr lang="en-US" sz="2000" kern="1200" dirty="0" smtClean="0">
                <a:solidFill>
                  <a:schemeClr val="tx2"/>
                </a:solidFill>
                <a:latin typeface="Georgia" panose="02040502050405020303" pitchFamily="18" charset="0"/>
                <a:ea typeface="+mj-ea"/>
                <a:cs typeface="+mj-cs"/>
              </a:defRPr>
            </a:lvl1pPr>
            <a:lvl2pPr marL="0" indent="0">
              <a:lnSpc>
                <a:spcPct val="100000"/>
              </a:lnSpc>
              <a:spcBef>
                <a:spcPts val="100"/>
              </a:spcBef>
              <a:buNone/>
              <a:defRPr lang="en-US" sz="1300" kern="1200" dirty="0" smtClean="0">
                <a:solidFill>
                  <a:schemeClr val="accent3"/>
                </a:solidFill>
                <a:latin typeface="ITC Franklin Gothic Std Book" panose="020B0504030503020204" pitchFamily="34" charset="0"/>
                <a:ea typeface="+mj-ea"/>
                <a:cs typeface="+mj-cs"/>
              </a:defRPr>
            </a:lvl2pPr>
            <a:lvl3pPr>
              <a:defRPr lang="en-US" sz="2500" kern="1200" dirty="0" smtClean="0">
                <a:solidFill>
                  <a:schemeClr val="tx2"/>
                </a:solidFill>
                <a:latin typeface="Georgia" panose="02040502050405020303" pitchFamily="18" charset="0"/>
                <a:ea typeface="+mj-ea"/>
                <a:cs typeface="+mj-cs"/>
              </a:defRPr>
            </a:lvl3pPr>
            <a:lvl4pPr>
              <a:defRPr lang="en-US" sz="2500" kern="1200" dirty="0" smtClean="0">
                <a:solidFill>
                  <a:schemeClr val="tx2"/>
                </a:solidFill>
                <a:latin typeface="Georgia" panose="02040502050405020303" pitchFamily="18" charset="0"/>
                <a:ea typeface="+mj-ea"/>
                <a:cs typeface="+mj-cs"/>
              </a:defRPr>
            </a:lvl4pPr>
            <a:lvl5pPr>
              <a:defRPr lang="en-US" sz="2500" kern="1200" dirty="0">
                <a:solidFill>
                  <a:schemeClr val="tx2"/>
                </a:solidFill>
                <a:latin typeface="Georgia" panose="02040502050405020303" pitchFamily="18" charset="0"/>
                <a:ea typeface="+mj-ea"/>
                <a:cs typeface="+mj-cs"/>
              </a:defRPr>
            </a:lvl5pPr>
          </a:lstStyle>
          <a:p>
            <a:pPr lvl="0"/>
            <a:r>
              <a:rPr lang="en-US" dirty="0"/>
              <a:t>Section Header</a:t>
            </a:r>
          </a:p>
        </p:txBody>
      </p:sp>
    </p:spTree>
    <p:extLst>
      <p:ext uri="{BB962C8B-B14F-4D97-AF65-F5344CB8AC3E}">
        <p14:creationId xmlns:p14="http://schemas.microsoft.com/office/powerpoint/2010/main" val="2203863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94E8-6E43-0A40-935D-E02A67924F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C0F23B-0BD5-534F-A08B-262390CCE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8D714-DDBF-8445-A56B-90C0C6CD5D64}"/>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02026A21-28B7-BF43-9328-5685A2FF78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D70DF-D192-DB44-AE9B-E7247D2CF21E}"/>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2273742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7A3A-230D-9643-AB14-8B9D83112E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72E55-2140-B04B-B41E-E1E81DA10E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45BB9-4645-B54F-93AA-67D22D8E2189}"/>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662E79D6-7FE3-E345-9DF8-3ECF4FB221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8A75E-9292-8F47-BB90-15198DAD0782}"/>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1726897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1060-5C3E-5E47-8820-13C2964AA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54AC05-D94F-AA45-A8D8-4B02532BD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E1A85-2C4E-D14E-B9B5-8413A77AE4FB}"/>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B33B3500-8C20-7648-81A5-0790A17FB9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ED41BD-784C-764A-95F1-5DBB0993CF0A}"/>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116177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87B7-285A-534A-A3F9-3F1D545ED3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B0607-BEBC-6D49-9076-AFC348DFB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42C39E-DC30-6748-9D15-E4284A614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D1094C-6D08-0F47-A34B-BF959DD8B088}"/>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6" name="Footer Placeholder 5">
            <a:extLst>
              <a:ext uri="{FF2B5EF4-FFF2-40B4-BE49-F238E27FC236}">
                <a16:creationId xmlns:a16="http://schemas.microsoft.com/office/drawing/2014/main" id="{74309917-E98D-4B49-AA83-1BCDB5D0E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C0E207-39ED-5845-A1E8-7A61FC98A9A1}"/>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979311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87B7-285A-534A-A3F9-3F1D545ED3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B0607-BEBC-6D49-9076-AFC348DFB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42C39E-DC30-6748-9D15-E4284A614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D1094C-6D08-0F47-A34B-BF959DD8B088}"/>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6" name="Footer Placeholder 5">
            <a:extLst>
              <a:ext uri="{FF2B5EF4-FFF2-40B4-BE49-F238E27FC236}">
                <a16:creationId xmlns:a16="http://schemas.microsoft.com/office/drawing/2014/main" id="{74309917-E98D-4B49-AA83-1BCDB5D0E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C0E207-39ED-5845-A1E8-7A61FC98A9A1}"/>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3896071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0D21-1EAF-074F-8845-9B6B3D2662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B6F2DA-3F01-2F43-8178-139A890C2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02EFB-39C5-BA4D-8E3F-67CB4BE6D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C43CC3-8F70-8749-BE8A-A49FE4106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77CD06-D877-204C-A0AF-0307D6D6A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33879C-9179-8C43-9504-4EDA31BEC366}"/>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8" name="Footer Placeholder 7">
            <a:extLst>
              <a:ext uri="{FF2B5EF4-FFF2-40B4-BE49-F238E27FC236}">
                <a16:creationId xmlns:a16="http://schemas.microsoft.com/office/drawing/2014/main" id="{3E1F312F-23C9-5446-B56B-53E2159DA85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402407-B8BD-324A-AB63-12EC6C38F2B9}"/>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778052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4BA8-70BE-1E43-964F-342309A9C4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6F540-84F5-254D-97F2-1188352929FE}"/>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4" name="Footer Placeholder 3">
            <a:extLst>
              <a:ext uri="{FF2B5EF4-FFF2-40B4-BE49-F238E27FC236}">
                <a16:creationId xmlns:a16="http://schemas.microsoft.com/office/drawing/2014/main" id="{90760AD0-19BD-1747-ADB1-C2BD0AEAFD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6F5282-05F6-AF45-AA4A-6694C753B060}"/>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3955371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98E88-9E63-7F45-80A9-BFB4EA403CE8}"/>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3" name="Footer Placeholder 2">
            <a:extLst>
              <a:ext uri="{FF2B5EF4-FFF2-40B4-BE49-F238E27FC236}">
                <a16:creationId xmlns:a16="http://schemas.microsoft.com/office/drawing/2014/main" id="{27E0DA31-836C-BD46-A759-D1059C41B26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C82F7E-AF14-B94D-BFB1-861F72C338FE}"/>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375437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6F39-F276-1E43-8896-9C5A6ACE1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DB837B-AD6B-DA4C-988A-6BCA106D3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1D8F8-E2FB-8748-A6CE-8E73EB3EE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1C491-9A6D-064C-A592-EA53284DA7E8}"/>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6" name="Footer Placeholder 5">
            <a:extLst>
              <a:ext uri="{FF2B5EF4-FFF2-40B4-BE49-F238E27FC236}">
                <a16:creationId xmlns:a16="http://schemas.microsoft.com/office/drawing/2014/main" id="{C8CBDCAB-8FB4-4445-B1A1-A69D8AA5AC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2A72D2-9E05-9B46-9784-C01F3FB9AA13}"/>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39333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3ED6-9555-4A44-92AC-01E0209C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A9ADFC-8490-5041-BF6F-F76AD91A6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8441277-E92E-644B-88A8-127C96A4D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319F6-7814-624B-BAA3-7AEB9A643404}"/>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6" name="Footer Placeholder 5">
            <a:extLst>
              <a:ext uri="{FF2B5EF4-FFF2-40B4-BE49-F238E27FC236}">
                <a16:creationId xmlns:a16="http://schemas.microsoft.com/office/drawing/2014/main" id="{31E657E5-DF9B-DE44-BED5-04857F3AF2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4C1355-5B0A-6349-8A12-DC8AB496841E}"/>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1511220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F766-5091-424A-8F43-F807D201A5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F50454-3600-E54D-9303-67F9142EB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A747C-501A-DD4B-81DB-FE1896624B04}"/>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7490A601-3E52-3440-970C-F3F8BC3DEF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CEF98F-A7AC-F144-8D7A-68674BE59EEA}"/>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4100550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7D341-30EB-1A46-9AF5-6662B378A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9C386B-35C3-C04B-B22E-7488E05277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AB8D3-6B11-4C4D-885C-007914FEF697}"/>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8F08D290-4437-DF49-9624-200CB1E45F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C593BB-C2F5-3C4B-BE0A-C15E527548A6}"/>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3821921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3FDD-20C5-446D-9142-0808A15DC2ED}"/>
              </a:ext>
            </a:extLst>
          </p:cNvPr>
          <p:cNvSpPr txBox="1">
            <a:spLocks/>
          </p:cNvSpPr>
          <p:nvPr userDrawn="1"/>
        </p:nvSpPr>
        <p:spPr>
          <a:xfrm>
            <a:off x="603504" y="283464"/>
            <a:ext cx="7908252" cy="6048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193767"/>
                </a:solidFill>
                <a:latin typeface="Helvetica" panose="020B0604020202020204" pitchFamily="34" charset="0"/>
                <a:ea typeface="+mj-ea"/>
                <a:cs typeface="+mj-cs"/>
              </a:defRPr>
            </a:lvl1pPr>
          </a:lstStyle>
          <a:p>
            <a:r>
              <a:rPr lang="en-US" dirty="0"/>
              <a:t>Sample slide. </a:t>
            </a:r>
            <a:endParaRPr lang="en-US" sz="2200" b="0" dirty="0">
              <a:solidFill>
                <a:srgbClr val="007396"/>
              </a:solidFill>
              <a:latin typeface="Gotham Book" panose="02000604040000020004" pitchFamily="2" charset="0"/>
            </a:endParaRPr>
          </a:p>
        </p:txBody>
      </p:sp>
      <p:cxnSp>
        <p:nvCxnSpPr>
          <p:cNvPr id="3" name="Straight Connector 2">
            <a:extLst>
              <a:ext uri="{FF2B5EF4-FFF2-40B4-BE49-F238E27FC236}">
                <a16:creationId xmlns:a16="http://schemas.microsoft.com/office/drawing/2014/main" id="{F81B8A5B-F805-417E-BEC9-1FB98DC44730}"/>
              </a:ext>
            </a:extLst>
          </p:cNvPr>
          <p:cNvCxnSpPr/>
          <p:nvPr userDrawn="1"/>
        </p:nvCxnSpPr>
        <p:spPr>
          <a:xfrm>
            <a:off x="353568" y="6059424"/>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sp>
        <p:nvSpPr>
          <p:cNvPr id="4" name="Text Placeholder 24">
            <a:extLst>
              <a:ext uri="{FF2B5EF4-FFF2-40B4-BE49-F238E27FC236}">
                <a16:creationId xmlns:a16="http://schemas.microsoft.com/office/drawing/2014/main" id="{386E82DE-4C4A-4704-93EB-4C6F4BE51B9A}"/>
              </a:ext>
            </a:extLst>
          </p:cNvPr>
          <p:cNvSpPr txBox="1">
            <a:spLocks/>
          </p:cNvSpPr>
          <p:nvPr userDrawn="1"/>
        </p:nvSpPr>
        <p:spPr>
          <a:xfrm>
            <a:off x="603504" y="1188720"/>
            <a:ext cx="7908925" cy="571500"/>
          </a:xfrm>
          <a:prstGeom prst="rect">
            <a:avLst/>
          </a:prstGeom>
        </p:spPr>
        <p:txBody>
          <a:bodyPr vert="horz" lIns="91440" tIns="45720" rIns="91440" bIns="45720" rtlCol="0" anchor="ctr">
            <a:normAutofit/>
          </a:bodyPr>
          <a:lstStyle>
            <a:defPPr>
              <a:defRPr lang="en-US"/>
            </a:defPPr>
            <a:lvl1pPr marL="0" indent="0" algn="ctr" defTabSz="914400" rtl="0" eaLnBrk="1" latinLnBrk="0" hangingPunct="1">
              <a:buNone/>
              <a:defRPr sz="2000" b="0" i="0" kern="1200">
                <a:solidFill>
                  <a:srgbClr val="007396"/>
                </a:solidFill>
                <a:latin typeface="Helvetica" panose="020B0604020202020204" pitchFamily="34" charset="0"/>
                <a:ea typeface="+mn-ea"/>
                <a:cs typeface="+mn-cs"/>
              </a:defRPr>
            </a:lvl1pPr>
            <a:lvl2pPr marL="457200" indent="0" algn="l" defTabSz="914400" rtl="0" eaLnBrk="1" latinLnBrk="0" hangingPunct="1">
              <a:buNone/>
              <a:defRPr sz="1800" b="0" i="0" kern="1200">
                <a:solidFill>
                  <a:schemeClr val="tx1"/>
                </a:solidFill>
                <a:latin typeface="Gotham Book" panose="02000604040000020004" pitchFamily="2" charset="0"/>
                <a:ea typeface="+mn-ea"/>
                <a:cs typeface="+mn-cs"/>
              </a:defRPr>
            </a:lvl2pPr>
            <a:lvl3pPr marL="914400" indent="0" algn="l" defTabSz="914400" rtl="0" eaLnBrk="1" latinLnBrk="0" hangingPunct="1">
              <a:buNone/>
              <a:defRPr sz="1800" b="0" i="0" kern="1200">
                <a:solidFill>
                  <a:schemeClr val="tx1"/>
                </a:solidFill>
                <a:latin typeface="Gotham Book" panose="02000604040000020004" pitchFamily="2" charset="0"/>
                <a:ea typeface="+mn-ea"/>
                <a:cs typeface="+mn-cs"/>
              </a:defRPr>
            </a:lvl3pPr>
            <a:lvl4pPr marL="1371600" indent="0" algn="l" defTabSz="914400" rtl="0" eaLnBrk="1" latinLnBrk="0" hangingPunct="1">
              <a:buNone/>
              <a:defRPr sz="1800" b="0" i="0" kern="1200">
                <a:solidFill>
                  <a:schemeClr val="tx1"/>
                </a:solidFill>
                <a:latin typeface="Gotham Book" panose="02000604040000020004" pitchFamily="2" charset="0"/>
                <a:ea typeface="+mn-ea"/>
                <a:cs typeface="+mn-cs"/>
              </a:defRPr>
            </a:lvl4pPr>
            <a:lvl5pPr marL="1828800" indent="0" algn="l" defTabSz="914400" rtl="0" eaLnBrk="1" latinLnBrk="0" hangingPunct="1">
              <a:buNone/>
              <a:defRPr sz="1800" b="0" i="0" kern="1200">
                <a:solidFill>
                  <a:schemeClr val="tx1"/>
                </a:solidFill>
                <a:latin typeface="Gotham Book" panose="02000604040000020004" pitchFamily="2" charset="0"/>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This is some header copy and words.</a:t>
            </a:r>
          </a:p>
        </p:txBody>
      </p:sp>
      <p:sp>
        <p:nvSpPr>
          <p:cNvPr id="5" name="Text Placeholder 21">
            <a:extLst>
              <a:ext uri="{FF2B5EF4-FFF2-40B4-BE49-F238E27FC236}">
                <a16:creationId xmlns:a16="http://schemas.microsoft.com/office/drawing/2014/main" id="{5051BAE8-BC76-4806-87A0-EB55401EB519}"/>
              </a:ext>
            </a:extLst>
          </p:cNvPr>
          <p:cNvSpPr txBox="1">
            <a:spLocks/>
          </p:cNvSpPr>
          <p:nvPr userDrawn="1"/>
        </p:nvSpPr>
        <p:spPr>
          <a:xfrm>
            <a:off x="671512" y="2060604"/>
            <a:ext cx="10848975" cy="3502025"/>
          </a:xfrm>
          <a:prstGeom prst="rect">
            <a:avLst/>
          </a:prstGeom>
        </p:spPr>
        <p:txBody>
          <a:bodyPr vert="horz" lIns="91440" tIns="45720" rIns="91440" bIns="45720" numCol="2" rtlCol="0" anchor="t">
            <a:normAutofit/>
          </a:bodyPr>
          <a:lstStyle>
            <a:defPPr>
              <a:defRPr lang="en-US"/>
            </a:defPPr>
            <a:lvl1pPr marL="0" indent="0" algn="l" defTabSz="914400" rtl="0" eaLnBrk="1" latinLnBrk="0" hangingPunct="1">
              <a:buNone/>
              <a:defRPr sz="1400" b="0" i="0" kern="1200">
                <a:solidFill>
                  <a:schemeClr val="bg2">
                    <a:lumMod val="50000"/>
                  </a:schemeClr>
                </a:solidFill>
                <a:latin typeface="Helvetica" panose="020B0604020202020204" pitchFamily="34" charset="0"/>
                <a:ea typeface="+mn-ea"/>
                <a:cs typeface="+mn-cs"/>
              </a:defRPr>
            </a:lvl1pPr>
            <a:lvl2pPr marL="457200" indent="0" algn="l" defTabSz="914400" rtl="0" eaLnBrk="1" latinLnBrk="0" hangingPunct="1">
              <a:buNone/>
              <a:defRPr sz="1400" b="0" i="0" kern="1200">
                <a:solidFill>
                  <a:schemeClr val="bg2">
                    <a:lumMod val="50000"/>
                  </a:schemeClr>
                </a:solidFill>
                <a:latin typeface="Gotham Book" panose="02000604040000020004" pitchFamily="2" charset="0"/>
                <a:ea typeface="+mn-ea"/>
                <a:cs typeface="+mn-cs"/>
              </a:defRPr>
            </a:lvl2pPr>
            <a:lvl3pPr marL="914400" indent="0" algn="l" defTabSz="914400" rtl="0" eaLnBrk="1" latinLnBrk="0" hangingPunct="1">
              <a:buNone/>
              <a:defRPr sz="1400" b="0" i="0" kern="1200">
                <a:solidFill>
                  <a:schemeClr val="bg2">
                    <a:lumMod val="50000"/>
                  </a:schemeClr>
                </a:solidFill>
                <a:latin typeface="Gotham Book" panose="02000604040000020004" pitchFamily="2" charset="0"/>
                <a:ea typeface="+mn-ea"/>
                <a:cs typeface="+mn-cs"/>
              </a:defRPr>
            </a:lvl3pPr>
            <a:lvl4pPr marL="1371600" indent="0" algn="l" defTabSz="914400" rtl="0" eaLnBrk="1" latinLnBrk="0" hangingPunct="1">
              <a:buNone/>
              <a:defRPr sz="1400" b="0" i="0" kern="1200">
                <a:solidFill>
                  <a:schemeClr val="bg2">
                    <a:lumMod val="50000"/>
                  </a:schemeClr>
                </a:solidFill>
                <a:latin typeface="Gotham Book" panose="02000604040000020004" pitchFamily="2" charset="0"/>
                <a:ea typeface="+mn-ea"/>
                <a:cs typeface="+mn-cs"/>
              </a:defRPr>
            </a:lvl4pPr>
            <a:lvl5pPr marL="1828800" indent="0" algn="l" defTabSz="914400" rtl="0" eaLnBrk="1" latinLnBrk="0" hangingPunct="1">
              <a:buNone/>
              <a:defRPr sz="1400" b="0" i="0" kern="1200">
                <a:solidFill>
                  <a:schemeClr val="bg2">
                    <a:lumMod val="50000"/>
                  </a:schemeClr>
                </a:solidFill>
                <a:latin typeface="Gotham Book" panose="02000604040000020004" pitchFamily="2" charset="0"/>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Placeholder text</a:t>
            </a:r>
          </a:p>
        </p:txBody>
      </p:sp>
      <p:pic>
        <p:nvPicPr>
          <p:cNvPr id="6" name="Picture 5">
            <a:extLst>
              <a:ext uri="{FF2B5EF4-FFF2-40B4-BE49-F238E27FC236}">
                <a16:creationId xmlns:a16="http://schemas.microsoft.com/office/drawing/2014/main" id="{4C456AEF-8E34-483B-B233-CD25FCB9E1BC}"/>
              </a:ext>
            </a:extLst>
          </p:cNvPr>
          <p:cNvPicPr>
            <a:picLocks noChangeAspect="1"/>
          </p:cNvPicPr>
          <p:nvPr userDrawn="1"/>
        </p:nvPicPr>
        <p:blipFill>
          <a:blip r:embed="rId2"/>
          <a:stretch>
            <a:fillRect/>
          </a:stretch>
        </p:blipFill>
        <p:spPr>
          <a:xfrm>
            <a:off x="804211" y="6309938"/>
            <a:ext cx="1512120" cy="387139"/>
          </a:xfrm>
          <a:prstGeom prst="rect">
            <a:avLst/>
          </a:prstGeom>
        </p:spPr>
      </p:pic>
    </p:spTree>
    <p:extLst>
      <p:ext uri="{BB962C8B-B14F-4D97-AF65-F5344CB8AC3E}">
        <p14:creationId xmlns:p14="http://schemas.microsoft.com/office/powerpoint/2010/main" val="30657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94E8-6E43-0A40-935D-E02A67924F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C0F23B-0BD5-534F-A08B-262390CCE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8D714-DDBF-8445-A56B-90C0C6CD5D64}"/>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5" name="Footer Placeholder 4">
            <a:extLst>
              <a:ext uri="{FF2B5EF4-FFF2-40B4-BE49-F238E27FC236}">
                <a16:creationId xmlns:a16="http://schemas.microsoft.com/office/drawing/2014/main" id="{02026A21-28B7-BF43-9328-5685A2FF78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D70DF-D192-DB44-AE9B-E7247D2CF21E}"/>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2425818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0D21-1EAF-074F-8845-9B6B3D2662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B6F2DA-3F01-2F43-8178-139A890C2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02EFB-39C5-BA4D-8E3F-67CB4BE6D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C43CC3-8F70-8749-BE8A-A49FE4106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77CD06-D877-204C-A0AF-0307D6D6A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33879C-9179-8C43-9504-4EDA31BEC366}"/>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8" name="Footer Placeholder 7">
            <a:extLst>
              <a:ext uri="{FF2B5EF4-FFF2-40B4-BE49-F238E27FC236}">
                <a16:creationId xmlns:a16="http://schemas.microsoft.com/office/drawing/2014/main" id="{3E1F312F-23C9-5446-B56B-53E2159DA85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402407-B8BD-324A-AB63-12EC6C38F2B9}"/>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2191408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7A3A-230D-9643-AB14-8B9D83112E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72E55-2140-B04B-B41E-E1E81DA10E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45BB9-4645-B54F-93AA-67D22D8E2189}"/>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5" name="Footer Placeholder 4">
            <a:extLst>
              <a:ext uri="{FF2B5EF4-FFF2-40B4-BE49-F238E27FC236}">
                <a16:creationId xmlns:a16="http://schemas.microsoft.com/office/drawing/2014/main" id="{662E79D6-7FE3-E345-9DF8-3ECF4FB221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48A75E-9292-8F47-BB90-15198DAD0782}"/>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1081603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1060-5C3E-5E47-8820-13C2964AA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54AC05-D94F-AA45-A8D8-4B02532BD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E1A85-2C4E-D14E-B9B5-8413A77AE4FB}"/>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5" name="Footer Placeholder 4">
            <a:extLst>
              <a:ext uri="{FF2B5EF4-FFF2-40B4-BE49-F238E27FC236}">
                <a16:creationId xmlns:a16="http://schemas.microsoft.com/office/drawing/2014/main" id="{B33B3500-8C20-7648-81A5-0790A17FB9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ED41BD-784C-764A-95F1-5DBB0993CF0A}"/>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3048743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87B7-285A-534A-A3F9-3F1D545ED3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6B0607-BEBC-6D49-9076-AFC348DFB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42C39E-DC30-6748-9D15-E4284A6142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D1094C-6D08-0F47-A34B-BF959DD8B088}"/>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6" name="Footer Placeholder 5">
            <a:extLst>
              <a:ext uri="{FF2B5EF4-FFF2-40B4-BE49-F238E27FC236}">
                <a16:creationId xmlns:a16="http://schemas.microsoft.com/office/drawing/2014/main" id="{74309917-E98D-4B49-AA83-1BCDB5D0E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C0E207-39ED-5845-A1E8-7A61FC98A9A1}"/>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902464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0D21-1EAF-074F-8845-9B6B3D2662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B6F2DA-3F01-2F43-8178-139A890C2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02EFB-39C5-BA4D-8E3F-67CB4BE6D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C43CC3-8F70-8749-BE8A-A49FE4106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77CD06-D877-204C-A0AF-0307D6D6A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33879C-9179-8C43-9504-4EDA31BEC366}"/>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8" name="Footer Placeholder 7">
            <a:extLst>
              <a:ext uri="{FF2B5EF4-FFF2-40B4-BE49-F238E27FC236}">
                <a16:creationId xmlns:a16="http://schemas.microsoft.com/office/drawing/2014/main" id="{3E1F312F-23C9-5446-B56B-53E2159DA85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402407-B8BD-324A-AB63-12EC6C38F2B9}"/>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996227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4BA8-70BE-1E43-964F-342309A9C4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6F540-84F5-254D-97F2-1188352929FE}"/>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4" name="Footer Placeholder 3">
            <a:extLst>
              <a:ext uri="{FF2B5EF4-FFF2-40B4-BE49-F238E27FC236}">
                <a16:creationId xmlns:a16="http://schemas.microsoft.com/office/drawing/2014/main" id="{90760AD0-19BD-1747-ADB1-C2BD0AEAFD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6F5282-05F6-AF45-AA4A-6694C753B060}"/>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3742381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98E88-9E63-7F45-80A9-BFB4EA403CE8}"/>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3" name="Footer Placeholder 2">
            <a:extLst>
              <a:ext uri="{FF2B5EF4-FFF2-40B4-BE49-F238E27FC236}">
                <a16:creationId xmlns:a16="http://schemas.microsoft.com/office/drawing/2014/main" id="{27E0DA31-836C-BD46-A759-D1059C41B26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C82F7E-AF14-B94D-BFB1-861F72C338FE}"/>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8836721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6F39-F276-1E43-8896-9C5A6ACE1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DB837B-AD6B-DA4C-988A-6BCA106D3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1D8F8-E2FB-8748-A6CE-8E73EB3EE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1C491-9A6D-064C-A592-EA53284DA7E8}"/>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6" name="Footer Placeholder 5">
            <a:extLst>
              <a:ext uri="{FF2B5EF4-FFF2-40B4-BE49-F238E27FC236}">
                <a16:creationId xmlns:a16="http://schemas.microsoft.com/office/drawing/2014/main" id="{C8CBDCAB-8FB4-4445-B1A1-A69D8AA5AC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2A72D2-9E05-9B46-9784-C01F3FB9AA13}"/>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298023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3ED6-9555-4A44-92AC-01E0209C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A9ADFC-8490-5041-BF6F-F76AD91A6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8441277-E92E-644B-88A8-127C96A4D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319F6-7814-624B-BAA3-7AEB9A643404}"/>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6" name="Footer Placeholder 5">
            <a:extLst>
              <a:ext uri="{FF2B5EF4-FFF2-40B4-BE49-F238E27FC236}">
                <a16:creationId xmlns:a16="http://schemas.microsoft.com/office/drawing/2014/main" id="{31E657E5-DF9B-DE44-BED5-04857F3AF2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4C1355-5B0A-6349-8A12-DC8AB496841E}"/>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39183400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F766-5091-424A-8F43-F807D201A5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F50454-3600-E54D-9303-67F9142EB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A747C-501A-DD4B-81DB-FE1896624B04}"/>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5" name="Footer Placeholder 4">
            <a:extLst>
              <a:ext uri="{FF2B5EF4-FFF2-40B4-BE49-F238E27FC236}">
                <a16:creationId xmlns:a16="http://schemas.microsoft.com/office/drawing/2014/main" id="{7490A601-3E52-3440-970C-F3F8BC3DEF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CEF98F-A7AC-F144-8D7A-68674BE59EEA}"/>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2365406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7D341-30EB-1A46-9AF5-6662B378A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9C386B-35C3-C04B-B22E-7488E05277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AB8D3-6B11-4C4D-885C-007914FEF697}"/>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5" name="Footer Placeholder 4">
            <a:extLst>
              <a:ext uri="{FF2B5EF4-FFF2-40B4-BE49-F238E27FC236}">
                <a16:creationId xmlns:a16="http://schemas.microsoft.com/office/drawing/2014/main" id="{8F08D290-4437-DF49-9624-200CB1E45F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C593BB-C2F5-3C4B-BE0A-C15E527548A6}"/>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1467144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4BA8-70BE-1E43-964F-342309A9C4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6F540-84F5-254D-97F2-1188352929FE}"/>
              </a:ext>
            </a:extLst>
          </p:cNvPr>
          <p:cNvSpPr>
            <a:spLocks noGrp="1"/>
          </p:cNvSpPr>
          <p:nvPr>
            <p:ph type="dt" sz="half" idx="10"/>
          </p:nvPr>
        </p:nvSpPr>
        <p:spPr/>
        <p:txBody>
          <a:bodyPr/>
          <a:lstStyle/>
          <a:p>
            <a:fld id="{63B62E87-8555-CC49-991D-A1E61F22CDB5}" type="datetimeFigureOut">
              <a:rPr lang="en-US" smtClean="0"/>
              <a:t>2/14/20</a:t>
            </a:fld>
            <a:endParaRPr lang="en-US" dirty="0"/>
          </a:p>
        </p:txBody>
      </p:sp>
      <p:sp>
        <p:nvSpPr>
          <p:cNvPr id="4" name="Footer Placeholder 3">
            <a:extLst>
              <a:ext uri="{FF2B5EF4-FFF2-40B4-BE49-F238E27FC236}">
                <a16:creationId xmlns:a16="http://schemas.microsoft.com/office/drawing/2014/main" id="{90760AD0-19BD-1747-ADB1-C2BD0AEAFD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96F5282-05F6-AF45-AA4A-6694C753B060}"/>
              </a:ext>
            </a:extLst>
          </p:cNvPr>
          <p:cNvSpPr>
            <a:spLocks noGrp="1"/>
          </p:cNvSpPr>
          <p:nvPr>
            <p:ph type="sldNum" sz="quarter" idx="12"/>
          </p:nvPr>
        </p:nvSpPr>
        <p:spPr/>
        <p:txBody>
          <a:bodyPr/>
          <a:lstStyle/>
          <a:p>
            <a:fld id="{0022F097-C45B-AD4A-A6A6-03E456F979DB}" type="slidenum">
              <a:rPr lang="en-US" smtClean="0"/>
              <a:t>‹#›</a:t>
            </a:fld>
            <a:endParaRPr lang="en-US" dirty="0"/>
          </a:p>
        </p:txBody>
      </p:sp>
    </p:spTree>
    <p:extLst>
      <p:ext uri="{BB962C8B-B14F-4D97-AF65-F5344CB8AC3E}">
        <p14:creationId xmlns:p14="http://schemas.microsoft.com/office/powerpoint/2010/main" val="30380313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6D5F-CB8F-4E2D-B60E-741A221CA0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EFB5A-3939-4770-BBCC-0A0A11D920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507DA4-8BD6-4880-ADA2-3976DCAA59F3}"/>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5" name="Footer Placeholder 4">
            <a:extLst>
              <a:ext uri="{FF2B5EF4-FFF2-40B4-BE49-F238E27FC236}">
                <a16:creationId xmlns:a16="http://schemas.microsoft.com/office/drawing/2014/main" id="{38695780-807C-425A-B456-6096BB1D77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C2D1759-DAE8-4A0D-AFB0-11CA445E2A91}"/>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167256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2DFA-1564-4705-BACB-3BDADFBC3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F152B4-920A-415E-9015-F4B0114D1B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ADDC3-300C-433C-A94B-F7954CD15E19}"/>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5" name="Footer Placeholder 4">
            <a:extLst>
              <a:ext uri="{FF2B5EF4-FFF2-40B4-BE49-F238E27FC236}">
                <a16:creationId xmlns:a16="http://schemas.microsoft.com/office/drawing/2014/main" id="{E1CE5FF2-D6A5-4468-AAD4-2E5339C82A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A2E10FB-F054-4AC4-995A-CF2E22A76E6D}"/>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36598410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538-4CA7-409B-B6C5-E496513300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6875E4-8A3A-4A4E-96ED-08C8477E1A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8A45E9-9DE7-4B2B-8E3F-279321DCB3BF}"/>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5" name="Footer Placeholder 4">
            <a:extLst>
              <a:ext uri="{FF2B5EF4-FFF2-40B4-BE49-F238E27FC236}">
                <a16:creationId xmlns:a16="http://schemas.microsoft.com/office/drawing/2014/main" id="{9C596735-960A-426D-BD75-C46C0803937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2A4C820-3917-4DE6-8CDB-7C8BD3914E41}"/>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584593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4829-355B-464C-B934-0E5B81C15D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C5904-80AF-44F9-B308-20DF3C69B5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15713-E453-4E13-B108-7D7289EDF7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2EE9B5-D199-443E-A3D2-745CB64731A2}"/>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6" name="Footer Placeholder 5">
            <a:extLst>
              <a:ext uri="{FF2B5EF4-FFF2-40B4-BE49-F238E27FC236}">
                <a16:creationId xmlns:a16="http://schemas.microsoft.com/office/drawing/2014/main" id="{F3ADE0D0-3BF7-433A-ADFA-DA667FEC067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1D334FE-86ED-40D6-932F-09CEC663462B}"/>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1648363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565C0-683E-49E5-83BF-2ECF2F1E9D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26FAFE-5BC6-41DE-81C4-6D48BDE25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B45BDE-47BB-40DF-814A-C7233B7511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08BC75-4C9F-472C-9720-48234AC45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EAE68F-D124-405D-B847-B12301AB5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9D3500-EE38-49CC-B3FA-0F5082CCC2CA}"/>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8" name="Footer Placeholder 7">
            <a:extLst>
              <a:ext uri="{FF2B5EF4-FFF2-40B4-BE49-F238E27FC236}">
                <a16:creationId xmlns:a16="http://schemas.microsoft.com/office/drawing/2014/main" id="{DE7B0A69-16D0-46C1-81CD-4AD2548635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C461D7B-CEC1-4868-80D1-63B14C2F833C}"/>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2423936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D839-A6E5-4AF2-BB67-FB1E900EF1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E13309-FF04-4CE0-9434-10EE809C7521}"/>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4" name="Footer Placeholder 3">
            <a:extLst>
              <a:ext uri="{FF2B5EF4-FFF2-40B4-BE49-F238E27FC236}">
                <a16:creationId xmlns:a16="http://schemas.microsoft.com/office/drawing/2014/main" id="{1D8B8C67-5580-4FDA-A574-FA304D24FFF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FDF8D394-1C66-4949-B58D-DFB1D4ACC92E}"/>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4059729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2AD3D4-A12A-46E8-AD00-87352A779D95}"/>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3" name="Footer Placeholder 2">
            <a:extLst>
              <a:ext uri="{FF2B5EF4-FFF2-40B4-BE49-F238E27FC236}">
                <a16:creationId xmlns:a16="http://schemas.microsoft.com/office/drawing/2014/main" id="{AEE3D3A8-430F-4613-AB40-2F9A1666C35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475BB34-6903-453B-ADCE-750B9485F65F}"/>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2878865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1BCC-4C67-41F8-8C99-2A1E31A0D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837667-8026-4D28-896C-97BF73C29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65E930-D068-42B6-821E-25CB17F89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55DDE-7093-4C7C-8C3A-1244B2CB2435}"/>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6" name="Footer Placeholder 5">
            <a:extLst>
              <a:ext uri="{FF2B5EF4-FFF2-40B4-BE49-F238E27FC236}">
                <a16:creationId xmlns:a16="http://schemas.microsoft.com/office/drawing/2014/main" id="{B1715AB2-5EAD-4966-809D-4D30917451B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A28BC32-065D-4971-9440-A0AEA0195D50}"/>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25862953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3CE1-BB61-4C77-A7AE-2AA9FED56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3EB68F-8513-4145-A22B-AB61F5073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305BDE7-BA22-45ED-B913-31678EC41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7793D-94C9-46DD-B30F-A49240895F23}"/>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6" name="Footer Placeholder 5">
            <a:extLst>
              <a:ext uri="{FF2B5EF4-FFF2-40B4-BE49-F238E27FC236}">
                <a16:creationId xmlns:a16="http://schemas.microsoft.com/office/drawing/2014/main" id="{9BAB0985-EF49-446C-A216-F5E83DD594E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1900310-5ABB-400E-B791-8BF679607C8A}"/>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1927135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B2C2-C711-45CA-A64E-583671D636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60E126-7C6D-4443-BFCE-E250A8EF86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A456B-EA6C-412E-A7F6-E1CC5705FBF5}"/>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5" name="Footer Placeholder 4">
            <a:extLst>
              <a:ext uri="{FF2B5EF4-FFF2-40B4-BE49-F238E27FC236}">
                <a16:creationId xmlns:a16="http://schemas.microsoft.com/office/drawing/2014/main" id="{9AAD2E94-6128-4E77-9A73-E6B3F56B434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610719D-49DB-4B98-ACC6-6FAD385B849C}"/>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2505570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98E88-9E63-7F45-80A9-BFB4EA403CE8}"/>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3" name="Footer Placeholder 2">
            <a:extLst>
              <a:ext uri="{FF2B5EF4-FFF2-40B4-BE49-F238E27FC236}">
                <a16:creationId xmlns:a16="http://schemas.microsoft.com/office/drawing/2014/main" id="{27E0DA31-836C-BD46-A759-D1059C41B26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C82F7E-AF14-B94D-BFB1-861F72C338FE}"/>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1156700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67E96D-54D6-48A1-889E-F1203A5F7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9DF7CC-B08E-4388-AD06-2606339C6F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1B1E4-08C0-4301-B5E3-CDCA255B6FE8}"/>
              </a:ext>
            </a:extLst>
          </p:cNvPr>
          <p:cNvSpPr>
            <a:spLocks noGrp="1"/>
          </p:cNvSpPr>
          <p:nvPr>
            <p:ph type="dt" sz="half" idx="10"/>
          </p:nvPr>
        </p:nvSpPr>
        <p:spPr>
          <a:xfrm>
            <a:off x="776353" y="5695763"/>
            <a:ext cx="2743200" cy="365125"/>
          </a:xfrm>
          <a:prstGeom prst="rect">
            <a:avLst/>
          </a:prstGeom>
        </p:spPr>
        <p:txBody>
          <a:bodyPr/>
          <a:lstStyle/>
          <a:p>
            <a:fld id="{5E0C7C4A-D7CD-48AC-8104-CBC2978C397D}" type="datetimeFigureOut">
              <a:rPr lang="en-US" smtClean="0"/>
              <a:t>2/14/20</a:t>
            </a:fld>
            <a:endParaRPr lang="en-US" dirty="0"/>
          </a:p>
        </p:txBody>
      </p:sp>
      <p:sp>
        <p:nvSpPr>
          <p:cNvPr id="5" name="Footer Placeholder 4">
            <a:extLst>
              <a:ext uri="{FF2B5EF4-FFF2-40B4-BE49-F238E27FC236}">
                <a16:creationId xmlns:a16="http://schemas.microsoft.com/office/drawing/2014/main" id="{A61B2C1E-51AB-481F-9960-997FF929700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E060F94-6081-4106-94EB-57BAAADA3849}"/>
              </a:ext>
            </a:extLst>
          </p:cNvPr>
          <p:cNvSpPr>
            <a:spLocks noGrp="1"/>
          </p:cNvSpPr>
          <p:nvPr>
            <p:ph type="sldNum" sz="quarter" idx="12"/>
          </p:nvPr>
        </p:nvSpPr>
        <p:spPr/>
        <p:txBody>
          <a:bodyPr/>
          <a:lstStyle/>
          <a:p>
            <a:fld id="{FE509F6F-3BE3-40CD-91C5-22A6448E772A}" type="slidenum">
              <a:rPr lang="en-US" smtClean="0"/>
              <a:t>‹#›</a:t>
            </a:fld>
            <a:endParaRPr lang="en-US" dirty="0"/>
          </a:p>
        </p:txBody>
      </p:sp>
    </p:spTree>
    <p:extLst>
      <p:ext uri="{BB962C8B-B14F-4D97-AF65-F5344CB8AC3E}">
        <p14:creationId xmlns:p14="http://schemas.microsoft.com/office/powerpoint/2010/main" val="13789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34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46F39-F276-1E43-8896-9C5A6ACE1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DB837B-AD6B-DA4C-988A-6BCA106D3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1D8F8-E2FB-8748-A6CE-8E73EB3EE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1C491-9A6D-064C-A592-EA53284DA7E8}"/>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6" name="Footer Placeholder 5">
            <a:extLst>
              <a:ext uri="{FF2B5EF4-FFF2-40B4-BE49-F238E27FC236}">
                <a16:creationId xmlns:a16="http://schemas.microsoft.com/office/drawing/2014/main" id="{C8CBDCAB-8FB4-4445-B1A1-A69D8AA5AC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2A72D2-9E05-9B46-9784-C01F3FB9AA13}"/>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373753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3ED6-9555-4A44-92AC-01E0209C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A9ADFC-8490-5041-BF6F-F76AD91A6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8441277-E92E-644B-88A8-127C96A4D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319F6-7814-624B-BAA3-7AEB9A643404}"/>
              </a:ext>
            </a:extLst>
          </p:cNvPr>
          <p:cNvSpPr>
            <a:spLocks noGrp="1"/>
          </p:cNvSpPr>
          <p:nvPr>
            <p:ph type="dt" sz="half" idx="10"/>
          </p:nvPr>
        </p:nvSpPr>
        <p:spPr/>
        <p:txBody>
          <a:bodyPr/>
          <a:lstStyle/>
          <a:p>
            <a:fld id="{8614D537-BC72-4B9D-808C-C32648014AE1}" type="datetimeFigureOut">
              <a:rPr lang="en-US" smtClean="0"/>
              <a:t>2/14/20</a:t>
            </a:fld>
            <a:endParaRPr lang="en-US" dirty="0"/>
          </a:p>
        </p:txBody>
      </p:sp>
      <p:sp>
        <p:nvSpPr>
          <p:cNvPr id="6" name="Footer Placeholder 5">
            <a:extLst>
              <a:ext uri="{FF2B5EF4-FFF2-40B4-BE49-F238E27FC236}">
                <a16:creationId xmlns:a16="http://schemas.microsoft.com/office/drawing/2014/main" id="{31E657E5-DF9B-DE44-BED5-04857F3AF2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4C1355-5B0A-6349-8A12-DC8AB496841E}"/>
              </a:ext>
            </a:extLst>
          </p:cNvPr>
          <p:cNvSpPr>
            <a:spLocks noGrp="1"/>
          </p:cNvSpPr>
          <p:nvPr>
            <p:ph type="sldNum" sz="quarter" idx="12"/>
          </p:nvPr>
        </p:nvSpPr>
        <p:spPr/>
        <p:txBody>
          <a:bodyPr/>
          <a:lstStyle/>
          <a:p>
            <a:fld id="{638DC96B-ED9B-4CFD-AF44-FEE62E41068F}" type="slidenum">
              <a:rPr lang="en-US" smtClean="0"/>
              <a:t>‹#›</a:t>
            </a:fld>
            <a:endParaRPr lang="en-US" dirty="0"/>
          </a:p>
        </p:txBody>
      </p:sp>
    </p:spTree>
    <p:extLst>
      <p:ext uri="{BB962C8B-B14F-4D97-AF65-F5344CB8AC3E}">
        <p14:creationId xmlns:p14="http://schemas.microsoft.com/office/powerpoint/2010/main" val="224609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4.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tiff"/><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tif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6E3D7-1925-7C40-9087-BA02BD5BFD77}"/>
              </a:ext>
            </a:extLst>
          </p:cNvPr>
          <p:cNvSpPr>
            <a:spLocks noGrp="1"/>
          </p:cNvSpPr>
          <p:nvPr>
            <p:ph type="title"/>
          </p:nvPr>
        </p:nvSpPr>
        <p:spPr>
          <a:xfrm>
            <a:off x="4615542" y="365125"/>
            <a:ext cx="673825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764176-2A04-BF47-9B7D-EB2057C37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5AEDB-E52F-E348-B158-04303D145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9C996F87-7048-2F45-A359-6CF6C79788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897550B-8A9E-8A41-9BEF-15D9C980B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DC96B-ED9B-4CFD-AF44-FEE62E41068F}" type="slidenum">
              <a:rPr lang="en-US" smtClean="0"/>
              <a:t>‹#›</a:t>
            </a:fld>
            <a:endParaRPr lang="en-US" dirty="0"/>
          </a:p>
        </p:txBody>
      </p:sp>
      <p:pic>
        <p:nvPicPr>
          <p:cNvPr id="7" name="Picture 6">
            <a:extLst>
              <a:ext uri="{FF2B5EF4-FFF2-40B4-BE49-F238E27FC236}">
                <a16:creationId xmlns:a16="http://schemas.microsoft.com/office/drawing/2014/main" id="{8DBCE10A-3A80-CE4D-A1CA-BB2ACFFEF756}"/>
              </a:ext>
            </a:extLst>
          </p:cNvPr>
          <p:cNvPicPr>
            <a:picLocks noChangeAspect="1"/>
          </p:cNvPicPr>
          <p:nvPr/>
        </p:nvPicPr>
        <p:blipFill>
          <a:blip r:embed="rId14"/>
          <a:stretch>
            <a:fillRect/>
          </a:stretch>
        </p:blipFill>
        <p:spPr>
          <a:xfrm>
            <a:off x="0" y="6581000"/>
            <a:ext cx="12192000" cy="276999"/>
          </a:xfrm>
          <a:prstGeom prst="rect">
            <a:avLst/>
          </a:prstGeom>
        </p:spPr>
      </p:pic>
      <p:pic>
        <p:nvPicPr>
          <p:cNvPr id="8" name="Picture 7">
            <a:extLst>
              <a:ext uri="{FF2B5EF4-FFF2-40B4-BE49-F238E27FC236}">
                <a16:creationId xmlns:a16="http://schemas.microsoft.com/office/drawing/2014/main" id="{613EEEC8-782A-1840-A4E8-24AA74A28677}"/>
              </a:ext>
            </a:extLst>
          </p:cNvPr>
          <p:cNvPicPr>
            <a:picLocks noChangeAspect="1"/>
          </p:cNvPicPr>
          <p:nvPr/>
        </p:nvPicPr>
        <p:blipFill>
          <a:blip r:embed="rId15"/>
          <a:stretch>
            <a:fillRect/>
          </a:stretch>
        </p:blipFill>
        <p:spPr>
          <a:xfrm>
            <a:off x="268356" y="239367"/>
            <a:ext cx="3574301" cy="1036547"/>
          </a:xfrm>
          <a:prstGeom prst="rect">
            <a:avLst/>
          </a:prstGeom>
        </p:spPr>
      </p:pic>
    </p:spTree>
    <p:extLst>
      <p:ext uri="{BB962C8B-B14F-4D97-AF65-F5344CB8AC3E}">
        <p14:creationId xmlns:p14="http://schemas.microsoft.com/office/powerpoint/2010/main" val="273295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1089389"/>
            <a:ext cx="10692384" cy="914400"/>
          </a:xfrm>
          <a:prstGeom prst="rect">
            <a:avLst/>
          </a:prstGeom>
        </p:spPr>
        <p:txBody>
          <a:bodyPr vert="horz" lIns="0" tIns="0" rIns="0" bIns="0" rtlCol="0" anchor="b" anchorCtr="0">
            <a:noAutofit/>
          </a:bodyPr>
          <a:lstStyle/>
          <a:p>
            <a:r>
              <a:rPr lang="en-US" dirty="0"/>
              <a:t>Click to edit Headline</a:t>
            </a:r>
          </a:p>
        </p:txBody>
      </p:sp>
      <p:sp>
        <p:nvSpPr>
          <p:cNvPr id="3" name="Text Placeholder 2"/>
          <p:cNvSpPr>
            <a:spLocks noGrp="1"/>
          </p:cNvSpPr>
          <p:nvPr>
            <p:ph type="body" idx="1"/>
          </p:nvPr>
        </p:nvSpPr>
        <p:spPr>
          <a:xfrm>
            <a:off x="762000" y="2194560"/>
            <a:ext cx="10692384" cy="365760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Logo">
            <a:extLst>
              <a:ext uri="{FF2B5EF4-FFF2-40B4-BE49-F238E27FC236}">
                <a16:creationId xmlns:a16="http://schemas.microsoft.com/office/drawing/2014/main" id="{E5C16F8A-0030-4F3F-9EF9-88F8401D20D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312440" y="459719"/>
            <a:ext cx="2125585" cy="273680"/>
          </a:xfrm>
          <a:prstGeom prst="rect">
            <a:avLst/>
          </a:prstGeom>
        </p:spPr>
      </p:pic>
      <p:cxnSp>
        <p:nvCxnSpPr>
          <p:cNvPr id="11" name="Straight Connector 10">
            <a:extLst>
              <a:ext uri="{FF2B5EF4-FFF2-40B4-BE49-F238E27FC236}">
                <a16:creationId xmlns:a16="http://schemas.microsoft.com/office/drawing/2014/main" id="{EAB67950-8709-4439-BCC3-F372E9FB8A22}"/>
              </a:ext>
            </a:extLst>
          </p:cNvPr>
          <p:cNvCxnSpPr>
            <a:cxnSpLocks/>
          </p:cNvCxnSpPr>
          <p:nvPr/>
        </p:nvCxnSpPr>
        <p:spPr>
          <a:xfrm>
            <a:off x="10888137" y="6269376"/>
            <a:ext cx="3537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2094BDB-6592-445F-B248-45D7D9E54B94}"/>
              </a:ext>
            </a:extLst>
          </p:cNvPr>
          <p:cNvSpPr txBox="1"/>
          <p:nvPr/>
        </p:nvSpPr>
        <p:spPr>
          <a:xfrm>
            <a:off x="11400967" y="6176963"/>
            <a:ext cx="129844" cy="153888"/>
          </a:xfrm>
          <a:prstGeom prst="rect">
            <a:avLst/>
          </a:prstGeom>
          <a:noFill/>
        </p:spPr>
        <p:txBody>
          <a:bodyPr wrap="none" lIns="0" tIns="0" rIns="0" bIns="0" rtlCol="0">
            <a:spAutoFit/>
          </a:bodyPr>
          <a:lstStyle/>
          <a:p>
            <a:pPr algn="r"/>
            <a:fld id="{2312E2A4-42B5-40D8-AA87-248D1D96FAB3}" type="slidenum">
              <a:rPr lang="en-US" sz="1000" smtClean="0">
                <a:solidFill>
                  <a:schemeClr val="tx1"/>
                </a:solidFill>
                <a:latin typeface="Franklin Gothic Book" panose="020B0503020102020204" pitchFamily="34" charset="0"/>
              </a:rPr>
              <a:pPr algn="r"/>
              <a:t>‹#›</a:t>
            </a:fld>
            <a:endParaRPr lang="en-US" sz="1800" dirty="0">
              <a:solidFill>
                <a:schemeClr val="tx1"/>
              </a:solidFill>
              <a:latin typeface="Franklin Gothic Book" panose="020B0503020102020204" pitchFamily="34" charset="0"/>
            </a:endParaRPr>
          </a:p>
        </p:txBody>
      </p:sp>
      <p:sp>
        <p:nvSpPr>
          <p:cNvPr id="14" name="TextBox 13">
            <a:extLst>
              <a:ext uri="{FF2B5EF4-FFF2-40B4-BE49-F238E27FC236}">
                <a16:creationId xmlns:a16="http://schemas.microsoft.com/office/drawing/2014/main" id="{8323135E-2AF9-4882-A9C3-FBAF56AF5EDD}"/>
              </a:ext>
            </a:extLst>
          </p:cNvPr>
          <p:cNvSpPr txBox="1"/>
          <p:nvPr/>
        </p:nvSpPr>
        <p:spPr>
          <a:xfrm>
            <a:off x="9450113" y="6365346"/>
            <a:ext cx="2080698" cy="115416"/>
          </a:xfrm>
          <a:prstGeom prst="rect">
            <a:avLst/>
          </a:prstGeom>
          <a:noFill/>
        </p:spPr>
        <p:txBody>
          <a:bodyPr wrap="none" lIns="0" tIns="0" rIns="0" bIns="0" rtlCol="0">
            <a:spAutoFit/>
          </a:bodyPr>
          <a:lstStyle/>
          <a:p>
            <a:pPr algn="r"/>
            <a:r>
              <a:rPr lang="en-US" sz="750" b="0" i="0" u="none" strike="noStrike" kern="1200" baseline="0" dirty="0">
                <a:solidFill>
                  <a:schemeClr val="bg2"/>
                </a:solidFill>
                <a:latin typeface="Franklin Gothic Book" panose="020B0503020102020204" pitchFamily="34" charset="0"/>
                <a:ea typeface="+mn-ea"/>
                <a:cs typeface="+mn-cs"/>
              </a:rPr>
              <a:t>© 2018 The Joint Commission. All Rights Reserved.</a:t>
            </a:r>
            <a:endParaRPr lang="en-US" sz="750" dirty="0">
              <a:solidFill>
                <a:schemeClr val="bg2"/>
              </a:solidFill>
              <a:latin typeface="Franklin Gothic Book" panose="020B0503020102020204" pitchFamily="34" charset="0"/>
            </a:endParaRPr>
          </a:p>
        </p:txBody>
      </p:sp>
    </p:spTree>
    <p:extLst>
      <p:ext uri="{BB962C8B-B14F-4D97-AF65-F5344CB8AC3E}">
        <p14:creationId xmlns:p14="http://schemas.microsoft.com/office/powerpoint/2010/main" val="7349208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p:txStyles>
    <p:titleStyle>
      <a:lvl1pPr algn="l" defTabSz="914400" rtl="0" eaLnBrk="1" latinLnBrk="0" hangingPunct="1">
        <a:lnSpc>
          <a:spcPct val="120000"/>
        </a:lnSpc>
        <a:spcBef>
          <a:spcPct val="0"/>
        </a:spcBef>
        <a:buNone/>
        <a:defRPr sz="2500" kern="1200">
          <a:solidFill>
            <a:schemeClr val="accent1"/>
          </a:solidFill>
          <a:latin typeface="Georgia" panose="02040502050405020303" pitchFamily="18" charset="0"/>
          <a:ea typeface="+mj-ea"/>
          <a:cs typeface="+mj-cs"/>
        </a:defRPr>
      </a:lvl1pPr>
    </p:titleStyle>
    <p:bodyStyle>
      <a:lvl1pPr marL="233363" indent="-233363" algn="l" defTabSz="914400" rtl="0" eaLnBrk="1" latinLnBrk="0" hangingPunct="1">
        <a:lnSpc>
          <a:spcPct val="100000"/>
        </a:lnSpc>
        <a:spcBef>
          <a:spcPts val="0"/>
        </a:spcBef>
        <a:spcAft>
          <a:spcPts val="800"/>
        </a:spcAft>
        <a:buClr>
          <a:schemeClr val="accent3"/>
        </a:buClr>
        <a:buFont typeface="AppleSymbols"/>
        <a:buChar char="⎻"/>
        <a:tabLst/>
        <a:defRPr sz="1700" kern="1200">
          <a:solidFill>
            <a:schemeClr val="tx1"/>
          </a:solidFill>
          <a:latin typeface="Franklin Gothic Book" panose="020B0503020102020204" pitchFamily="34" charset="0"/>
          <a:ea typeface="+mn-ea"/>
          <a:cs typeface="+mn-cs"/>
        </a:defRPr>
      </a:lvl1pPr>
      <a:lvl2pPr marL="233363" indent="-233363" algn="l" defTabSz="914400" rtl="0" eaLnBrk="1" latinLnBrk="0" hangingPunct="1">
        <a:lnSpc>
          <a:spcPct val="100000"/>
        </a:lnSpc>
        <a:spcBef>
          <a:spcPts val="0"/>
        </a:spcBef>
        <a:spcAft>
          <a:spcPts val="500"/>
        </a:spcAft>
        <a:buClr>
          <a:schemeClr val="accent3"/>
        </a:buClr>
        <a:buFont typeface="ITC Franklin Gothic Std Book" panose="020B0504030503020204"/>
        <a:buChar char="−"/>
        <a:tabLst/>
        <a:defRPr sz="1700" kern="1200">
          <a:solidFill>
            <a:schemeClr val="tx1"/>
          </a:solidFill>
          <a:latin typeface="Franklin Gothic Book" panose="020B0503020102020204" pitchFamily="34" charset="0"/>
          <a:ea typeface="+mn-ea"/>
          <a:cs typeface="+mn-cs"/>
        </a:defRPr>
      </a:lvl2pPr>
      <a:lvl3pPr marL="458788" indent="-176213" algn="l" defTabSz="914400" rtl="0" eaLnBrk="1" latinLnBrk="0" hangingPunct="1">
        <a:lnSpc>
          <a:spcPct val="100000"/>
        </a:lnSpc>
        <a:spcBef>
          <a:spcPts val="0"/>
        </a:spcBef>
        <a:spcAft>
          <a:spcPts val="500"/>
        </a:spcAft>
        <a:buClr>
          <a:schemeClr val="accent3"/>
        </a:buClr>
        <a:buSzPct val="90000"/>
        <a:buFont typeface="Arial"/>
        <a:buChar char="•"/>
        <a:tabLst/>
        <a:defRPr sz="1700" kern="1200">
          <a:solidFill>
            <a:schemeClr val="tx1"/>
          </a:solidFill>
          <a:latin typeface="Franklin Gothic Book" panose="020B0503020102020204" pitchFamily="34" charset="0"/>
          <a:ea typeface="+mn-ea"/>
          <a:cs typeface="+mn-cs"/>
        </a:defRPr>
      </a:lvl3pPr>
      <a:lvl4pPr marL="801688" indent="-225425" algn="l" defTabSz="914400" rtl="0" eaLnBrk="1" latinLnBrk="0" hangingPunct="1">
        <a:lnSpc>
          <a:spcPct val="100000"/>
        </a:lnSpc>
        <a:spcBef>
          <a:spcPts val="0"/>
        </a:spcBef>
        <a:spcAft>
          <a:spcPts val="500"/>
        </a:spcAft>
        <a:buClr>
          <a:schemeClr val="accent3"/>
        </a:buClr>
        <a:buFont typeface="ITC Franklin Gothic Std Book" panose="020B0504030503020204" pitchFamily="34" charset="0"/>
        <a:buChar char="−"/>
        <a:tabLst/>
        <a:defRPr sz="1700" kern="1200">
          <a:solidFill>
            <a:schemeClr val="tx1"/>
          </a:solidFill>
          <a:latin typeface="Franklin Gothic Book" panose="020B0503020102020204" pitchFamily="34" charset="0"/>
          <a:ea typeface="+mn-ea"/>
          <a:cs typeface="+mn-cs"/>
        </a:defRPr>
      </a:lvl4pPr>
      <a:lvl5pPr marL="1028700" indent="-169863" algn="l" defTabSz="914400" rtl="0" eaLnBrk="1" latinLnBrk="0" hangingPunct="1">
        <a:lnSpc>
          <a:spcPct val="100000"/>
        </a:lnSpc>
        <a:spcBef>
          <a:spcPts val="0"/>
        </a:spcBef>
        <a:spcAft>
          <a:spcPts val="500"/>
        </a:spcAft>
        <a:buClr>
          <a:schemeClr val="accent3"/>
        </a:buClr>
        <a:buSzPct val="90000"/>
        <a:buFont typeface="Arial"/>
        <a:buChar char="•"/>
        <a:tabLst/>
        <a:defRPr sz="17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00">
          <p15:clr>
            <a:srgbClr val="F26B43"/>
          </p15:clr>
        </p15:guide>
        <p15:guide id="2" pos="360">
          <p15:clr>
            <a:srgbClr val="F26B43"/>
          </p15:clr>
        </p15:guide>
        <p15:guide id="3" orient="horz" pos="1608">
          <p15:clr>
            <a:srgbClr val="F26B43"/>
          </p15:clr>
        </p15:guide>
        <p15:guide id="4" orient="horz" pos="1776">
          <p15:clr>
            <a:srgbClr val="F26B43"/>
          </p15:clr>
        </p15:guide>
        <p15:guide id="5" orient="horz" pos="3864">
          <p15:clr>
            <a:srgbClr val="F26B43"/>
          </p15:clr>
        </p15:guide>
        <p15:guide id="6" orient="horz" pos="288">
          <p15:clr>
            <a:srgbClr val="F26B43"/>
          </p15:clr>
        </p15:guide>
        <p15:guide id="7" orient="horz" pos="10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6E3D7-1925-7C40-9087-BA02BD5BFD77}"/>
              </a:ext>
            </a:extLst>
          </p:cNvPr>
          <p:cNvSpPr>
            <a:spLocks noGrp="1"/>
          </p:cNvSpPr>
          <p:nvPr>
            <p:ph type="title"/>
          </p:nvPr>
        </p:nvSpPr>
        <p:spPr>
          <a:xfrm>
            <a:off x="4615542" y="365125"/>
            <a:ext cx="673825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764176-2A04-BF47-9B7D-EB2057C37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5AEDB-E52F-E348-B158-04303D145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4D537-BC72-4B9D-808C-C32648014AE1}" type="datetimeFigureOut">
              <a:rPr lang="en-US" smtClean="0"/>
              <a:t>2/14/20</a:t>
            </a:fld>
            <a:endParaRPr lang="en-US" dirty="0"/>
          </a:p>
        </p:txBody>
      </p:sp>
      <p:sp>
        <p:nvSpPr>
          <p:cNvPr id="5" name="Footer Placeholder 4">
            <a:extLst>
              <a:ext uri="{FF2B5EF4-FFF2-40B4-BE49-F238E27FC236}">
                <a16:creationId xmlns:a16="http://schemas.microsoft.com/office/drawing/2014/main" id="{9C996F87-7048-2F45-A359-6CF6C79788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897550B-8A9E-8A41-9BEF-15D9C980B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DC96B-ED9B-4CFD-AF44-FEE62E41068F}" type="slidenum">
              <a:rPr lang="en-US" smtClean="0"/>
              <a:t>‹#›</a:t>
            </a:fld>
            <a:endParaRPr lang="en-US" dirty="0"/>
          </a:p>
        </p:txBody>
      </p:sp>
      <p:pic>
        <p:nvPicPr>
          <p:cNvPr id="7" name="Picture 6">
            <a:extLst>
              <a:ext uri="{FF2B5EF4-FFF2-40B4-BE49-F238E27FC236}">
                <a16:creationId xmlns:a16="http://schemas.microsoft.com/office/drawing/2014/main" id="{8DBCE10A-3A80-CE4D-A1CA-BB2ACFFEF756}"/>
              </a:ext>
            </a:extLst>
          </p:cNvPr>
          <p:cNvPicPr>
            <a:picLocks noChangeAspect="1"/>
          </p:cNvPicPr>
          <p:nvPr/>
        </p:nvPicPr>
        <p:blipFill>
          <a:blip r:embed="rId14"/>
          <a:stretch>
            <a:fillRect/>
          </a:stretch>
        </p:blipFill>
        <p:spPr>
          <a:xfrm>
            <a:off x="0" y="6581000"/>
            <a:ext cx="12192000" cy="276999"/>
          </a:xfrm>
          <a:prstGeom prst="rect">
            <a:avLst/>
          </a:prstGeom>
        </p:spPr>
      </p:pic>
      <p:pic>
        <p:nvPicPr>
          <p:cNvPr id="8" name="Picture 7">
            <a:extLst>
              <a:ext uri="{FF2B5EF4-FFF2-40B4-BE49-F238E27FC236}">
                <a16:creationId xmlns:a16="http://schemas.microsoft.com/office/drawing/2014/main" id="{613EEEC8-782A-1840-A4E8-24AA74A28677}"/>
              </a:ext>
            </a:extLst>
          </p:cNvPr>
          <p:cNvPicPr>
            <a:picLocks noChangeAspect="1"/>
          </p:cNvPicPr>
          <p:nvPr/>
        </p:nvPicPr>
        <p:blipFill>
          <a:blip r:embed="rId15"/>
          <a:stretch>
            <a:fillRect/>
          </a:stretch>
        </p:blipFill>
        <p:spPr>
          <a:xfrm>
            <a:off x="268356" y="239367"/>
            <a:ext cx="3574301" cy="1036547"/>
          </a:xfrm>
          <a:prstGeom prst="rect">
            <a:avLst/>
          </a:prstGeom>
        </p:spPr>
      </p:pic>
      <p:pic>
        <p:nvPicPr>
          <p:cNvPr id="9" name="Picture 8">
            <a:extLst>
              <a:ext uri="{FF2B5EF4-FFF2-40B4-BE49-F238E27FC236}">
                <a16:creationId xmlns:a16="http://schemas.microsoft.com/office/drawing/2014/main" id="{9DC2DB04-A81E-4212-B819-FB90D5B633EA}"/>
              </a:ext>
            </a:extLst>
          </p:cNvPr>
          <p:cNvPicPr>
            <a:picLocks noChangeAspect="1"/>
          </p:cNvPicPr>
          <p:nvPr/>
        </p:nvPicPr>
        <p:blipFill>
          <a:blip r:embed="rId14"/>
          <a:stretch>
            <a:fillRect/>
          </a:stretch>
        </p:blipFill>
        <p:spPr>
          <a:xfrm>
            <a:off x="0" y="6581000"/>
            <a:ext cx="12192000" cy="276999"/>
          </a:xfrm>
          <a:prstGeom prst="rect">
            <a:avLst/>
          </a:prstGeom>
        </p:spPr>
      </p:pic>
      <p:pic>
        <p:nvPicPr>
          <p:cNvPr id="10" name="Picture 9">
            <a:extLst>
              <a:ext uri="{FF2B5EF4-FFF2-40B4-BE49-F238E27FC236}">
                <a16:creationId xmlns:a16="http://schemas.microsoft.com/office/drawing/2014/main" id="{36D80B4D-6A78-453C-8D3C-91FE66B244D4}"/>
              </a:ext>
            </a:extLst>
          </p:cNvPr>
          <p:cNvPicPr>
            <a:picLocks noChangeAspect="1"/>
          </p:cNvPicPr>
          <p:nvPr/>
        </p:nvPicPr>
        <p:blipFill>
          <a:blip r:embed="rId15"/>
          <a:stretch>
            <a:fillRect/>
          </a:stretch>
        </p:blipFill>
        <p:spPr>
          <a:xfrm>
            <a:off x="268356" y="239367"/>
            <a:ext cx="3574301" cy="1036547"/>
          </a:xfrm>
          <a:prstGeom prst="rect">
            <a:avLst/>
          </a:prstGeom>
        </p:spPr>
      </p:pic>
    </p:spTree>
    <p:extLst>
      <p:ext uri="{BB962C8B-B14F-4D97-AF65-F5344CB8AC3E}">
        <p14:creationId xmlns:p14="http://schemas.microsoft.com/office/powerpoint/2010/main" val="187323098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6E3D7-1925-7C40-9087-BA02BD5BFD77}"/>
              </a:ext>
            </a:extLst>
          </p:cNvPr>
          <p:cNvSpPr>
            <a:spLocks noGrp="1"/>
          </p:cNvSpPr>
          <p:nvPr>
            <p:ph type="title"/>
          </p:nvPr>
        </p:nvSpPr>
        <p:spPr>
          <a:xfrm>
            <a:off x="4615542" y="365125"/>
            <a:ext cx="673825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764176-2A04-BF47-9B7D-EB2057C375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5AEDB-E52F-E348-B158-04303D145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62E87-8555-CC49-991D-A1E61F22CDB5}" type="datetimeFigureOut">
              <a:rPr lang="en-US" smtClean="0"/>
              <a:t>2/14/20</a:t>
            </a:fld>
            <a:endParaRPr lang="en-US" dirty="0"/>
          </a:p>
        </p:txBody>
      </p:sp>
      <p:sp>
        <p:nvSpPr>
          <p:cNvPr id="5" name="Footer Placeholder 4">
            <a:extLst>
              <a:ext uri="{FF2B5EF4-FFF2-40B4-BE49-F238E27FC236}">
                <a16:creationId xmlns:a16="http://schemas.microsoft.com/office/drawing/2014/main" id="{9C996F87-7048-2F45-A359-6CF6C79788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897550B-8A9E-8A41-9BEF-15D9C980B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2F097-C45B-AD4A-A6A6-03E456F979DB}" type="slidenum">
              <a:rPr lang="en-US" smtClean="0"/>
              <a:t>‹#›</a:t>
            </a:fld>
            <a:endParaRPr lang="en-US" dirty="0"/>
          </a:p>
        </p:txBody>
      </p:sp>
      <p:pic>
        <p:nvPicPr>
          <p:cNvPr id="7" name="Picture 6">
            <a:extLst>
              <a:ext uri="{FF2B5EF4-FFF2-40B4-BE49-F238E27FC236}">
                <a16:creationId xmlns:a16="http://schemas.microsoft.com/office/drawing/2014/main" id="{8DBCE10A-3A80-CE4D-A1CA-BB2ACFFEF756}"/>
              </a:ext>
            </a:extLst>
          </p:cNvPr>
          <p:cNvPicPr>
            <a:picLocks noChangeAspect="1"/>
          </p:cNvPicPr>
          <p:nvPr/>
        </p:nvPicPr>
        <p:blipFill>
          <a:blip r:embed="rId13"/>
          <a:stretch>
            <a:fillRect/>
          </a:stretch>
        </p:blipFill>
        <p:spPr>
          <a:xfrm>
            <a:off x="0" y="6581000"/>
            <a:ext cx="12192000" cy="276999"/>
          </a:xfrm>
          <a:prstGeom prst="rect">
            <a:avLst/>
          </a:prstGeom>
        </p:spPr>
      </p:pic>
      <p:pic>
        <p:nvPicPr>
          <p:cNvPr id="8" name="Picture 7">
            <a:extLst>
              <a:ext uri="{FF2B5EF4-FFF2-40B4-BE49-F238E27FC236}">
                <a16:creationId xmlns:a16="http://schemas.microsoft.com/office/drawing/2014/main" id="{613EEEC8-782A-1840-A4E8-24AA74A28677}"/>
              </a:ext>
            </a:extLst>
          </p:cNvPr>
          <p:cNvPicPr>
            <a:picLocks noChangeAspect="1"/>
          </p:cNvPicPr>
          <p:nvPr/>
        </p:nvPicPr>
        <p:blipFill>
          <a:blip r:embed="rId14"/>
          <a:stretch>
            <a:fillRect/>
          </a:stretch>
        </p:blipFill>
        <p:spPr>
          <a:xfrm>
            <a:off x="268356" y="239367"/>
            <a:ext cx="3574301" cy="1036547"/>
          </a:xfrm>
          <a:prstGeom prst="rect">
            <a:avLst/>
          </a:prstGeom>
        </p:spPr>
      </p:pic>
      <p:pic>
        <p:nvPicPr>
          <p:cNvPr id="9" name="Picture 8">
            <a:extLst>
              <a:ext uri="{FF2B5EF4-FFF2-40B4-BE49-F238E27FC236}">
                <a16:creationId xmlns:a16="http://schemas.microsoft.com/office/drawing/2014/main" id="{0F4BC9B8-0D6B-421B-8C7E-BB2D5DE12B8D}"/>
              </a:ext>
            </a:extLst>
          </p:cNvPr>
          <p:cNvPicPr>
            <a:picLocks noChangeAspect="1"/>
          </p:cNvPicPr>
          <p:nvPr/>
        </p:nvPicPr>
        <p:blipFill>
          <a:blip r:embed="rId13"/>
          <a:stretch>
            <a:fillRect/>
          </a:stretch>
        </p:blipFill>
        <p:spPr>
          <a:xfrm>
            <a:off x="0" y="6581000"/>
            <a:ext cx="12192000" cy="276999"/>
          </a:xfrm>
          <a:prstGeom prst="rect">
            <a:avLst/>
          </a:prstGeom>
        </p:spPr>
      </p:pic>
      <p:pic>
        <p:nvPicPr>
          <p:cNvPr id="10" name="Picture 9">
            <a:extLst>
              <a:ext uri="{FF2B5EF4-FFF2-40B4-BE49-F238E27FC236}">
                <a16:creationId xmlns:a16="http://schemas.microsoft.com/office/drawing/2014/main" id="{320C9F70-A32E-46FF-9941-EAB17ABE9D09}"/>
              </a:ext>
            </a:extLst>
          </p:cNvPr>
          <p:cNvPicPr>
            <a:picLocks noChangeAspect="1"/>
          </p:cNvPicPr>
          <p:nvPr/>
        </p:nvPicPr>
        <p:blipFill>
          <a:blip r:embed="rId14"/>
          <a:stretch>
            <a:fillRect/>
          </a:stretch>
        </p:blipFill>
        <p:spPr>
          <a:xfrm>
            <a:off x="268356" y="239367"/>
            <a:ext cx="3574301" cy="1036547"/>
          </a:xfrm>
          <a:prstGeom prst="rect">
            <a:avLst/>
          </a:prstGeom>
        </p:spPr>
      </p:pic>
    </p:spTree>
    <p:extLst>
      <p:ext uri="{BB962C8B-B14F-4D97-AF65-F5344CB8AC3E}">
        <p14:creationId xmlns:p14="http://schemas.microsoft.com/office/powerpoint/2010/main" val="311621031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19533-48BE-4E34-8851-37F9899225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92FF1D-2343-484A-9E4A-FD6570C5F557}"/>
              </a:ext>
            </a:extLst>
          </p:cNvPr>
          <p:cNvSpPr>
            <a:spLocks noGrp="1"/>
          </p:cNvSpPr>
          <p:nvPr>
            <p:ph type="body" idx="1"/>
          </p:nvPr>
        </p:nvSpPr>
        <p:spPr>
          <a:xfrm>
            <a:off x="838200" y="1825625"/>
            <a:ext cx="10616738" cy="42671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11D4B9A-4727-4ADB-93A6-7E7F2B065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09F6F-3BE3-40CD-91C5-22A6448E772A}" type="slidenum">
              <a:rPr lang="en-US" smtClean="0"/>
              <a:t>‹#›</a:t>
            </a:fld>
            <a:endParaRPr lang="en-US" dirty="0"/>
          </a:p>
        </p:txBody>
      </p:sp>
      <p:pic>
        <p:nvPicPr>
          <p:cNvPr id="7" name="Picture 6">
            <a:extLst>
              <a:ext uri="{FF2B5EF4-FFF2-40B4-BE49-F238E27FC236}">
                <a16:creationId xmlns:a16="http://schemas.microsoft.com/office/drawing/2014/main" id="{8A856892-63D4-4DE1-8337-FD1E97DB8E1E}"/>
              </a:ext>
            </a:extLst>
          </p:cNvPr>
          <p:cNvPicPr>
            <a:picLocks noChangeAspect="1"/>
          </p:cNvPicPr>
          <p:nvPr userDrawn="1"/>
        </p:nvPicPr>
        <p:blipFill>
          <a:blip r:embed="rId14"/>
          <a:stretch>
            <a:fillRect/>
          </a:stretch>
        </p:blipFill>
        <p:spPr>
          <a:xfrm>
            <a:off x="804211" y="6309938"/>
            <a:ext cx="1512120" cy="387139"/>
          </a:xfrm>
          <a:prstGeom prst="rect">
            <a:avLst/>
          </a:prstGeom>
        </p:spPr>
      </p:pic>
      <p:cxnSp>
        <p:nvCxnSpPr>
          <p:cNvPr id="8" name="Straight Connector 7">
            <a:extLst>
              <a:ext uri="{FF2B5EF4-FFF2-40B4-BE49-F238E27FC236}">
                <a16:creationId xmlns:a16="http://schemas.microsoft.com/office/drawing/2014/main" id="{DB7BFD5D-1D45-43CB-8777-7F0CB5A3A20F}"/>
              </a:ext>
            </a:extLst>
          </p:cNvPr>
          <p:cNvCxnSpPr/>
          <p:nvPr userDrawn="1"/>
        </p:nvCxnSpPr>
        <p:spPr>
          <a:xfrm>
            <a:off x="384048" y="6201347"/>
            <a:ext cx="11423904" cy="0"/>
          </a:xfrm>
          <a:prstGeom prst="line">
            <a:avLst/>
          </a:prstGeom>
          <a:ln>
            <a:solidFill>
              <a:srgbClr val="0073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64751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67.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7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7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png"/><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care.diabetesjournals.org/content/42/Supplement_1/S1" TargetMode="External"/><Relationship Id="rId2" Type="http://schemas.openxmlformats.org/officeDocument/2006/relationships/notesSlide" Target="../notesSlides/notesSlide22.xml"/><Relationship Id="rId1" Type="http://schemas.openxmlformats.org/officeDocument/2006/relationships/slideLayout" Target="../slideLayouts/slideLayout61.xml"/><Relationship Id="rId5" Type="http://schemas.openxmlformats.org/officeDocument/2006/relationships/hyperlink" Target="https://www.acc.org/latest-in-cardiology/ten-points-to-remember/2017/04/27/15/50/2017-acc-aha-hfsa-focused-update-of-hf-guideline" TargetMode="External"/><Relationship Id="rId4" Type="http://schemas.openxmlformats.org/officeDocument/2006/relationships/hyperlink" Target="https://clinical.diabetesjournals.org/content/37/1/11"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6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6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hyperlink" Target="mailto:dgrapey@healthteamadvantage.com" TargetMode="External"/><Relationship Id="rId2" Type="http://schemas.openxmlformats.org/officeDocument/2006/relationships/notesSlide" Target="../notesSlides/notesSlide26.xml"/><Relationship Id="rId1" Type="http://schemas.openxmlformats.org/officeDocument/2006/relationships/slideLayout" Target="../slideLayouts/slideLayout66.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66.xml"/><Relationship Id="rId4" Type="http://schemas.openxmlformats.org/officeDocument/2006/relationships/hyperlink" Target="https://healthteamadvantage.com/required-annual-model-of-care-training-for-csnp-providers/attestatio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B25F5E-A758-485D-B1D3-03252E876B14}"/>
              </a:ext>
            </a:extLst>
          </p:cNvPr>
          <p:cNvPicPr>
            <a:picLocks noChangeAspect="1"/>
          </p:cNvPicPr>
          <p:nvPr/>
        </p:nvPicPr>
        <p:blipFill>
          <a:blip r:embed="rId3"/>
          <a:stretch>
            <a:fillRect/>
          </a:stretch>
        </p:blipFill>
        <p:spPr>
          <a:xfrm>
            <a:off x="542545" y="1411434"/>
            <a:ext cx="5428486" cy="1377728"/>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BAF31626-BED7-4445-9D66-2C996F549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722" y="367808"/>
            <a:ext cx="5190982" cy="3464981"/>
          </a:xfrm>
          <a:prstGeom prst="rect">
            <a:avLst/>
          </a:prstGeom>
        </p:spPr>
      </p:pic>
      <p:sp>
        <p:nvSpPr>
          <p:cNvPr id="15" name="Text Placeholder 14">
            <a:extLst>
              <a:ext uri="{FF2B5EF4-FFF2-40B4-BE49-F238E27FC236}">
                <a16:creationId xmlns:a16="http://schemas.microsoft.com/office/drawing/2014/main" id="{95E3C078-E232-487D-BBA7-A840929410CD}"/>
              </a:ext>
            </a:extLst>
          </p:cNvPr>
          <p:cNvSpPr>
            <a:spLocks noGrp="1"/>
          </p:cNvSpPr>
          <p:nvPr>
            <p:ph type="body" sz="half" idx="2"/>
          </p:nvPr>
        </p:nvSpPr>
        <p:spPr>
          <a:xfrm>
            <a:off x="839788" y="3832788"/>
            <a:ext cx="10690916" cy="2036199"/>
          </a:xfrm>
        </p:spPr>
        <p:txBody>
          <a:bodyPr>
            <a:normAutofit fontScale="92500" lnSpcReduction="10000"/>
          </a:bodyPr>
          <a:lstStyle/>
          <a:p>
            <a:pPr lvl="0" algn="ctr"/>
            <a:r>
              <a:rPr lang="en-US" sz="4800" b="1" dirty="0">
                <a:solidFill>
                  <a:srgbClr val="007396"/>
                </a:solidFill>
              </a:rPr>
              <a:t>HealthTeam Advantage</a:t>
            </a:r>
          </a:p>
          <a:p>
            <a:pPr lvl="0" algn="ctr"/>
            <a:r>
              <a:rPr lang="en-US" sz="4800" b="1" dirty="0">
                <a:solidFill>
                  <a:srgbClr val="007396"/>
                </a:solidFill>
              </a:rPr>
              <a:t>Chronic Special Needs Plan </a:t>
            </a:r>
          </a:p>
          <a:p>
            <a:pPr lvl="0" algn="ctr"/>
            <a:r>
              <a:rPr lang="en-US" sz="4800" b="1" dirty="0">
                <a:solidFill>
                  <a:srgbClr val="007396"/>
                </a:solidFill>
              </a:rPr>
              <a:t>Education </a:t>
            </a:r>
          </a:p>
          <a:p>
            <a:endParaRPr lang="en-US" dirty="0"/>
          </a:p>
        </p:txBody>
      </p:sp>
    </p:spTree>
    <p:extLst>
      <p:ext uri="{BB962C8B-B14F-4D97-AF65-F5344CB8AC3E}">
        <p14:creationId xmlns:p14="http://schemas.microsoft.com/office/powerpoint/2010/main" val="3421497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620B5-D957-40E1-B215-31B44575D0A2}"/>
              </a:ext>
            </a:extLst>
          </p:cNvPr>
          <p:cNvSpPr>
            <a:spLocks noGrp="1"/>
          </p:cNvSpPr>
          <p:nvPr>
            <p:ph type="title"/>
          </p:nvPr>
        </p:nvSpPr>
        <p:spPr>
          <a:xfrm>
            <a:off x="0" y="365125"/>
            <a:ext cx="12192000" cy="1325563"/>
          </a:xfrm>
        </p:spPr>
        <p:txBody>
          <a:bodyPr>
            <a:normAutofit/>
          </a:bodyPr>
          <a:lstStyle/>
          <a:p>
            <a:pPr algn="ctr"/>
            <a:r>
              <a:rPr lang="en-US" sz="4000" b="1" dirty="0">
                <a:solidFill>
                  <a:srgbClr val="007396"/>
                </a:solidFill>
                <a:latin typeface="+mn-lt"/>
              </a:rPr>
              <a:t>CMS Model of Care (MOC) Training Requirements </a:t>
            </a:r>
          </a:p>
        </p:txBody>
      </p:sp>
      <p:sp>
        <p:nvSpPr>
          <p:cNvPr id="3" name="Content Placeholder 2">
            <a:extLst>
              <a:ext uri="{FF2B5EF4-FFF2-40B4-BE49-F238E27FC236}">
                <a16:creationId xmlns:a16="http://schemas.microsoft.com/office/drawing/2014/main" id="{EF91574D-6AD1-4E13-BC70-B54431422368}"/>
              </a:ext>
            </a:extLst>
          </p:cNvPr>
          <p:cNvSpPr>
            <a:spLocks noGrp="1"/>
          </p:cNvSpPr>
          <p:nvPr>
            <p:ph idx="1"/>
          </p:nvPr>
        </p:nvSpPr>
        <p:spPr>
          <a:xfrm>
            <a:off x="424541" y="2209821"/>
            <a:ext cx="5284281" cy="2654009"/>
          </a:xfrm>
        </p:spPr>
        <p:txBody>
          <a:bodyPr/>
          <a:lstStyle/>
          <a:p>
            <a:pPr marL="0" indent="0">
              <a:buNone/>
            </a:pPr>
            <a:r>
              <a:rPr lang="en-US" dirty="0"/>
              <a:t>HealthTeam Advantage is required to conduct initial and annual training for in-network and out-of-network providers seen by members on a routine basis</a:t>
            </a:r>
          </a:p>
          <a:p>
            <a:endParaRPr lang="en-US" dirty="0"/>
          </a:p>
        </p:txBody>
      </p:sp>
      <p:pic>
        <p:nvPicPr>
          <p:cNvPr id="1028" name="Picture 4" descr="Image result for training">
            <a:extLst>
              <a:ext uri="{FF2B5EF4-FFF2-40B4-BE49-F238E27FC236}">
                <a16:creationId xmlns:a16="http://schemas.microsoft.com/office/drawing/2014/main" id="{5BCE02E1-A36C-444F-805C-B4DBF20F4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91595"/>
            <a:ext cx="4917341" cy="37501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person, man, looking, holding&#10;&#10;Description automatically generated">
            <a:extLst>
              <a:ext uri="{FF2B5EF4-FFF2-40B4-BE49-F238E27FC236}">
                <a16:creationId xmlns:a16="http://schemas.microsoft.com/office/drawing/2014/main" id="{9DE6E163-A6CE-45E6-9CA9-EDFDEF6BC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55694"/>
            <a:ext cx="5639383" cy="3750190"/>
          </a:xfrm>
          <a:prstGeom prst="rect">
            <a:avLst/>
          </a:prstGeom>
        </p:spPr>
      </p:pic>
    </p:spTree>
    <p:extLst>
      <p:ext uri="{BB962C8B-B14F-4D97-AF65-F5344CB8AC3E}">
        <p14:creationId xmlns:p14="http://schemas.microsoft.com/office/powerpoint/2010/main" val="1756766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DF4DAF5-3DA2-ED43-8316-2A93378AC2CA}"/>
              </a:ext>
            </a:extLst>
          </p:cNvPr>
          <p:cNvGraphicFramePr/>
          <p:nvPr>
            <p:extLst>
              <p:ext uri="{D42A27DB-BD31-4B8C-83A1-F6EECF244321}">
                <p14:modId xmlns:p14="http://schemas.microsoft.com/office/powerpoint/2010/main" val="3888573060"/>
              </p:ext>
            </p:extLst>
          </p:nvPr>
        </p:nvGraphicFramePr>
        <p:xfrm>
          <a:off x="3661164" y="794596"/>
          <a:ext cx="8163454" cy="5461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E98DC3C-E10D-D844-848B-9C07912C791D}"/>
              </a:ext>
            </a:extLst>
          </p:cNvPr>
          <p:cNvSpPr txBox="1"/>
          <p:nvPr/>
        </p:nvSpPr>
        <p:spPr>
          <a:xfrm>
            <a:off x="243025" y="1849904"/>
            <a:ext cx="3194967" cy="2554545"/>
          </a:xfrm>
          <a:prstGeom prst="rect">
            <a:avLst/>
          </a:prstGeom>
          <a:noFill/>
          <a:ln w="34925">
            <a:noFill/>
          </a:ln>
        </p:spPr>
        <p:txBody>
          <a:bodyPr wrap="square" rtlCol="0">
            <a:spAutoFit/>
          </a:bodyPr>
          <a:lstStyle/>
          <a:p>
            <a:pPr algn="ctr"/>
            <a:r>
              <a:rPr lang="en-US" sz="2000" dirty="0"/>
              <a:t>The MOC is developed to assure that beneficiaries’ unique needs are identified and addressed. CMS mandates that staff and providers involved with this population undergo annual training on the MOC.</a:t>
            </a:r>
          </a:p>
        </p:txBody>
      </p:sp>
      <p:sp>
        <p:nvSpPr>
          <p:cNvPr id="3" name="TextBox 2">
            <a:extLst>
              <a:ext uri="{FF2B5EF4-FFF2-40B4-BE49-F238E27FC236}">
                <a16:creationId xmlns:a16="http://schemas.microsoft.com/office/drawing/2014/main" id="{48FA2630-AC4D-3546-8E1D-56FE5A903329}"/>
              </a:ext>
            </a:extLst>
          </p:cNvPr>
          <p:cNvSpPr txBox="1"/>
          <p:nvPr/>
        </p:nvSpPr>
        <p:spPr>
          <a:xfrm>
            <a:off x="0" y="86710"/>
            <a:ext cx="12192000" cy="707886"/>
          </a:xfrm>
          <a:prstGeom prst="rect">
            <a:avLst/>
          </a:prstGeom>
          <a:noFill/>
        </p:spPr>
        <p:txBody>
          <a:bodyPr wrap="square" rtlCol="0">
            <a:spAutoFit/>
          </a:bodyPr>
          <a:lstStyle/>
          <a:p>
            <a:pPr algn="ctr"/>
            <a:r>
              <a:rPr lang="en-US" sz="4000" b="1" dirty="0">
                <a:solidFill>
                  <a:srgbClr val="007396"/>
                </a:solidFill>
              </a:rPr>
              <a:t>Every SNP must have a Model of Care (MOC)</a:t>
            </a:r>
          </a:p>
        </p:txBody>
      </p:sp>
    </p:spTree>
    <p:extLst>
      <p:ext uri="{BB962C8B-B14F-4D97-AF65-F5344CB8AC3E}">
        <p14:creationId xmlns:p14="http://schemas.microsoft.com/office/powerpoint/2010/main" val="2178318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5513-EF88-4ADE-A88D-3AA5E5E2CB31}"/>
              </a:ext>
            </a:extLst>
          </p:cNvPr>
          <p:cNvSpPr>
            <a:spLocks noGrp="1"/>
          </p:cNvSpPr>
          <p:nvPr>
            <p:ph type="title"/>
          </p:nvPr>
        </p:nvSpPr>
        <p:spPr>
          <a:xfrm>
            <a:off x="0" y="457200"/>
            <a:ext cx="12192000" cy="672353"/>
          </a:xfrm>
        </p:spPr>
        <p:txBody>
          <a:bodyPr>
            <a:normAutofit/>
          </a:bodyPr>
          <a:lstStyle/>
          <a:p>
            <a:pPr algn="ctr"/>
            <a:r>
              <a:rPr lang="en-US" sz="4000" b="1" dirty="0">
                <a:solidFill>
                  <a:srgbClr val="007396"/>
                </a:solidFill>
                <a:latin typeface="+mn-lt"/>
              </a:rPr>
              <a:t>MOC Element #1</a:t>
            </a:r>
          </a:p>
        </p:txBody>
      </p:sp>
      <p:sp>
        <p:nvSpPr>
          <p:cNvPr id="4" name="Text Placeholder 3">
            <a:extLst>
              <a:ext uri="{FF2B5EF4-FFF2-40B4-BE49-F238E27FC236}">
                <a16:creationId xmlns:a16="http://schemas.microsoft.com/office/drawing/2014/main" id="{86C638E3-F157-4A43-9E4F-A1584907B1CB}"/>
              </a:ext>
            </a:extLst>
          </p:cNvPr>
          <p:cNvSpPr>
            <a:spLocks noGrp="1"/>
          </p:cNvSpPr>
          <p:nvPr>
            <p:ph type="body" sz="half" idx="2"/>
          </p:nvPr>
        </p:nvSpPr>
        <p:spPr>
          <a:xfrm>
            <a:off x="745658" y="1636383"/>
            <a:ext cx="3932237" cy="3811588"/>
          </a:xfrm>
        </p:spPr>
        <p:txBody>
          <a:bodyPr>
            <a:normAutofit/>
          </a:bodyPr>
          <a:lstStyle/>
          <a:p>
            <a:pPr algn="ctr"/>
            <a:r>
              <a:rPr lang="en-US" sz="2800" dirty="0"/>
              <a:t>Understanding of the intended population with methods to identify the most vulnerable members of this population.</a:t>
            </a:r>
          </a:p>
        </p:txBody>
      </p:sp>
      <p:graphicFrame>
        <p:nvGraphicFramePr>
          <p:cNvPr id="14" name="Diagram 13">
            <a:extLst>
              <a:ext uri="{FF2B5EF4-FFF2-40B4-BE49-F238E27FC236}">
                <a16:creationId xmlns:a16="http://schemas.microsoft.com/office/drawing/2014/main" id="{B1DC911B-DB44-4618-90AF-6A6FD92C98B7}"/>
              </a:ext>
            </a:extLst>
          </p:cNvPr>
          <p:cNvGraphicFramePr/>
          <p:nvPr>
            <p:extLst>
              <p:ext uri="{D42A27DB-BD31-4B8C-83A1-F6EECF244321}">
                <p14:modId xmlns:p14="http://schemas.microsoft.com/office/powerpoint/2010/main" val="495960808"/>
              </p:ext>
            </p:extLst>
          </p:nvPr>
        </p:nvGraphicFramePr>
        <p:xfrm>
          <a:off x="5202972" y="1257300"/>
          <a:ext cx="6546323" cy="4190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3575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5513-EF88-4ADE-A88D-3AA5E5E2CB31}"/>
              </a:ext>
            </a:extLst>
          </p:cNvPr>
          <p:cNvSpPr>
            <a:spLocks noGrp="1"/>
          </p:cNvSpPr>
          <p:nvPr>
            <p:ph type="title"/>
          </p:nvPr>
        </p:nvSpPr>
        <p:spPr>
          <a:xfrm>
            <a:off x="0" y="457200"/>
            <a:ext cx="12192000" cy="800100"/>
          </a:xfrm>
        </p:spPr>
        <p:txBody>
          <a:bodyPr>
            <a:normAutofit/>
          </a:bodyPr>
          <a:lstStyle/>
          <a:p>
            <a:pPr algn="ctr"/>
            <a:r>
              <a:rPr lang="en-US" sz="4000" b="1" dirty="0">
                <a:solidFill>
                  <a:srgbClr val="007396"/>
                </a:solidFill>
                <a:latin typeface="Calibri" panose="020F0502020204030204"/>
              </a:rPr>
              <a:t>MOC Element #2</a:t>
            </a:r>
            <a:endParaRPr lang="en-US" sz="4000" b="1" dirty="0">
              <a:solidFill>
                <a:srgbClr val="007396"/>
              </a:solidFill>
            </a:endParaRPr>
          </a:p>
        </p:txBody>
      </p:sp>
      <p:sp>
        <p:nvSpPr>
          <p:cNvPr id="4" name="Text Placeholder 3">
            <a:extLst>
              <a:ext uri="{FF2B5EF4-FFF2-40B4-BE49-F238E27FC236}">
                <a16:creationId xmlns:a16="http://schemas.microsoft.com/office/drawing/2014/main" id="{86C638E3-F157-4A43-9E4F-A1584907B1CB}"/>
              </a:ext>
            </a:extLst>
          </p:cNvPr>
          <p:cNvSpPr>
            <a:spLocks noGrp="1"/>
          </p:cNvSpPr>
          <p:nvPr>
            <p:ph type="body" sz="half" idx="2"/>
          </p:nvPr>
        </p:nvSpPr>
        <p:spPr>
          <a:xfrm>
            <a:off x="839788" y="2589212"/>
            <a:ext cx="3932237" cy="3811588"/>
          </a:xfrm>
        </p:spPr>
        <p:txBody>
          <a:bodyPr/>
          <a:lstStyle/>
          <a:p>
            <a:pPr algn="ctr"/>
            <a:r>
              <a:rPr lang="en-US" sz="2800" dirty="0"/>
              <a:t>Detailed plan for care coordination utilizing the PCP and the member as the center of the care team</a:t>
            </a:r>
          </a:p>
          <a:p>
            <a:endParaRPr lang="en-US" dirty="0"/>
          </a:p>
        </p:txBody>
      </p:sp>
      <p:graphicFrame>
        <p:nvGraphicFramePr>
          <p:cNvPr id="14" name="Diagram 13">
            <a:extLst>
              <a:ext uri="{FF2B5EF4-FFF2-40B4-BE49-F238E27FC236}">
                <a16:creationId xmlns:a16="http://schemas.microsoft.com/office/drawing/2014/main" id="{B1DC911B-DB44-4618-90AF-6A6FD92C98B7}"/>
              </a:ext>
            </a:extLst>
          </p:cNvPr>
          <p:cNvGraphicFramePr/>
          <p:nvPr>
            <p:extLst>
              <p:ext uri="{D42A27DB-BD31-4B8C-83A1-F6EECF244321}">
                <p14:modId xmlns:p14="http://schemas.microsoft.com/office/powerpoint/2010/main" val="1144983980"/>
              </p:ext>
            </p:extLst>
          </p:nvPr>
        </p:nvGraphicFramePr>
        <p:xfrm>
          <a:off x="5107722" y="1257300"/>
          <a:ext cx="6546323" cy="4190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5105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01D8218-FBC6-4494-9E2C-481C65B2B6FF}"/>
              </a:ext>
            </a:extLst>
          </p:cNvPr>
          <p:cNvGraphicFramePr/>
          <p:nvPr>
            <p:extLst>
              <p:ext uri="{D42A27DB-BD31-4B8C-83A1-F6EECF244321}">
                <p14:modId xmlns:p14="http://schemas.microsoft.com/office/powerpoint/2010/main" val="198065365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536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8769-B1E0-0647-8722-A2ECA0EB1720}"/>
              </a:ext>
            </a:extLst>
          </p:cNvPr>
          <p:cNvSpPr>
            <a:spLocks noGrp="1"/>
          </p:cNvSpPr>
          <p:nvPr>
            <p:ph type="title"/>
          </p:nvPr>
        </p:nvSpPr>
        <p:spPr>
          <a:xfrm>
            <a:off x="1185371" y="609758"/>
            <a:ext cx="3219796" cy="1950562"/>
          </a:xfrm>
        </p:spPr>
        <p:txBody>
          <a:bodyPr>
            <a:normAutofit fontScale="90000"/>
          </a:bodyPr>
          <a:lstStyle/>
          <a:p>
            <a:pPr algn="ctr"/>
            <a:r>
              <a:rPr lang="en-US" b="1" dirty="0">
                <a:solidFill>
                  <a:srgbClr val="007396"/>
                </a:solidFill>
                <a:latin typeface="+mn-lt"/>
              </a:rPr>
              <a:t>Health Risk Assessment Tool</a:t>
            </a:r>
            <a:br>
              <a:rPr lang="en-US" b="1" dirty="0">
                <a:solidFill>
                  <a:srgbClr val="007396"/>
                </a:solidFill>
                <a:latin typeface="+mn-lt"/>
              </a:rPr>
            </a:br>
            <a:r>
              <a:rPr lang="en-US" sz="3600" dirty="0">
                <a:latin typeface="+mn-lt"/>
              </a:rPr>
              <a:t>Sample Questions </a:t>
            </a:r>
          </a:p>
        </p:txBody>
      </p:sp>
      <p:pic>
        <p:nvPicPr>
          <p:cNvPr id="3" name="Picture 2">
            <a:extLst>
              <a:ext uri="{FF2B5EF4-FFF2-40B4-BE49-F238E27FC236}">
                <a16:creationId xmlns:a16="http://schemas.microsoft.com/office/drawing/2014/main" id="{B65612C3-EE80-F44F-A197-3004305CFAE2}"/>
              </a:ext>
            </a:extLst>
          </p:cNvPr>
          <p:cNvPicPr>
            <a:picLocks noChangeAspect="1"/>
          </p:cNvPicPr>
          <p:nvPr/>
        </p:nvPicPr>
        <p:blipFill>
          <a:blip r:embed="rId3"/>
          <a:stretch>
            <a:fillRect/>
          </a:stretch>
        </p:blipFill>
        <p:spPr>
          <a:xfrm>
            <a:off x="4545107" y="477049"/>
            <a:ext cx="6898340" cy="5815479"/>
          </a:xfrm>
          <a:prstGeom prst="rect">
            <a:avLst/>
          </a:prstGeom>
        </p:spPr>
      </p:pic>
    </p:spTree>
    <p:extLst>
      <p:ext uri="{BB962C8B-B14F-4D97-AF65-F5344CB8AC3E}">
        <p14:creationId xmlns:p14="http://schemas.microsoft.com/office/powerpoint/2010/main" val="2630776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DE0F9-0036-4130-A419-81EDED4094B4}"/>
              </a:ext>
            </a:extLst>
          </p:cNvPr>
          <p:cNvSpPr>
            <a:spLocks noGrp="1"/>
          </p:cNvSpPr>
          <p:nvPr>
            <p:ph type="title"/>
          </p:nvPr>
        </p:nvSpPr>
        <p:spPr>
          <a:xfrm>
            <a:off x="0" y="187652"/>
            <a:ext cx="12191999" cy="1466336"/>
          </a:xfrm>
        </p:spPr>
        <p:txBody>
          <a:bodyPr>
            <a:normAutofit/>
          </a:bodyPr>
          <a:lstStyle/>
          <a:p>
            <a:pPr algn="ctr"/>
            <a:r>
              <a:rPr lang="en-US" sz="4000" b="1" dirty="0">
                <a:solidFill>
                  <a:srgbClr val="007396"/>
                </a:solidFill>
                <a:latin typeface="+mn-lt"/>
              </a:rPr>
              <a:t>Health Risk Assessments (HRAs)</a:t>
            </a:r>
            <a:br>
              <a:rPr lang="en-US" sz="4000" b="1" dirty="0">
                <a:solidFill>
                  <a:srgbClr val="007396"/>
                </a:solidFill>
                <a:latin typeface="+mn-lt"/>
              </a:rPr>
            </a:br>
            <a:r>
              <a:rPr lang="en-US" sz="4000" b="1" dirty="0">
                <a:solidFill>
                  <a:srgbClr val="007396"/>
                </a:solidFill>
                <a:latin typeface="+mn-lt"/>
              </a:rPr>
              <a:t>and Individual Care Plans (ICPs)</a:t>
            </a:r>
          </a:p>
        </p:txBody>
      </p:sp>
      <p:graphicFrame>
        <p:nvGraphicFramePr>
          <p:cNvPr id="3" name="Diagram 2">
            <a:extLst>
              <a:ext uri="{FF2B5EF4-FFF2-40B4-BE49-F238E27FC236}">
                <a16:creationId xmlns:a16="http://schemas.microsoft.com/office/drawing/2014/main" id="{E6401C10-F563-4374-97C1-80495625B2B3}"/>
              </a:ext>
            </a:extLst>
          </p:cNvPr>
          <p:cNvGraphicFramePr/>
          <p:nvPr>
            <p:extLst>
              <p:ext uri="{D42A27DB-BD31-4B8C-83A1-F6EECF244321}">
                <p14:modId xmlns:p14="http://schemas.microsoft.com/office/powerpoint/2010/main" val="4126654577"/>
              </p:ext>
            </p:extLst>
          </p:nvPr>
        </p:nvGraphicFramePr>
        <p:xfrm>
          <a:off x="2031999" y="10827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991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01D8218-FBC6-4494-9E2C-481C65B2B6FF}"/>
              </a:ext>
            </a:extLst>
          </p:cNvPr>
          <p:cNvGraphicFramePr/>
          <p:nvPr>
            <p:extLst>
              <p:ext uri="{D42A27DB-BD31-4B8C-83A1-F6EECF244321}">
                <p14:modId xmlns:p14="http://schemas.microsoft.com/office/powerpoint/2010/main" val="114655125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989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8E95-4F0A-1A41-96DB-D95BA1767E69}"/>
              </a:ext>
            </a:extLst>
          </p:cNvPr>
          <p:cNvSpPr>
            <a:spLocks noGrp="1"/>
          </p:cNvSpPr>
          <p:nvPr>
            <p:ph type="title"/>
          </p:nvPr>
        </p:nvSpPr>
        <p:spPr>
          <a:xfrm>
            <a:off x="0" y="362747"/>
            <a:ext cx="6481482" cy="1325563"/>
          </a:xfrm>
        </p:spPr>
        <p:txBody>
          <a:bodyPr>
            <a:normAutofit fontScale="90000"/>
          </a:bodyPr>
          <a:lstStyle/>
          <a:p>
            <a:pPr algn="ctr"/>
            <a:r>
              <a:rPr lang="en-US" b="1" dirty="0">
                <a:solidFill>
                  <a:srgbClr val="007396"/>
                </a:solidFill>
                <a:latin typeface="+mn-lt"/>
              </a:rPr>
              <a:t>Individualized Care Plans (ICPs)</a:t>
            </a:r>
            <a:br>
              <a:rPr lang="en-US" dirty="0"/>
            </a:br>
            <a:endParaRPr lang="en-US" dirty="0"/>
          </a:p>
        </p:txBody>
      </p:sp>
      <p:pic>
        <p:nvPicPr>
          <p:cNvPr id="3" name="Picture 2">
            <a:extLst>
              <a:ext uri="{FF2B5EF4-FFF2-40B4-BE49-F238E27FC236}">
                <a16:creationId xmlns:a16="http://schemas.microsoft.com/office/drawing/2014/main" id="{9AE54D41-BDD8-4D9F-8109-528AAE4A6AEA}"/>
              </a:ext>
            </a:extLst>
          </p:cNvPr>
          <p:cNvPicPr>
            <a:picLocks noChangeAspect="1"/>
          </p:cNvPicPr>
          <p:nvPr/>
        </p:nvPicPr>
        <p:blipFill>
          <a:blip r:embed="rId3"/>
          <a:stretch>
            <a:fillRect/>
          </a:stretch>
        </p:blipFill>
        <p:spPr>
          <a:xfrm>
            <a:off x="6197217" y="399415"/>
            <a:ext cx="4828246" cy="5804168"/>
          </a:xfrm>
          <a:prstGeom prst="rect">
            <a:avLst/>
          </a:prstGeom>
        </p:spPr>
      </p:pic>
      <p:graphicFrame>
        <p:nvGraphicFramePr>
          <p:cNvPr id="5" name="Diagram 4">
            <a:extLst>
              <a:ext uri="{FF2B5EF4-FFF2-40B4-BE49-F238E27FC236}">
                <a16:creationId xmlns:a16="http://schemas.microsoft.com/office/drawing/2014/main" id="{D4F70410-E672-499A-B6D9-567DEB779C8E}"/>
              </a:ext>
            </a:extLst>
          </p:cNvPr>
          <p:cNvGraphicFramePr/>
          <p:nvPr>
            <p:extLst>
              <p:ext uri="{D42A27DB-BD31-4B8C-83A1-F6EECF244321}">
                <p14:modId xmlns:p14="http://schemas.microsoft.com/office/powerpoint/2010/main" val="2995326989"/>
              </p:ext>
            </p:extLst>
          </p:nvPr>
        </p:nvGraphicFramePr>
        <p:xfrm>
          <a:off x="261380" y="1441730"/>
          <a:ext cx="5701654" cy="4503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5419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496F-C427-4110-A2A5-73041CEFC5C3}"/>
              </a:ext>
            </a:extLst>
          </p:cNvPr>
          <p:cNvSpPr>
            <a:spLocks noGrp="1"/>
          </p:cNvSpPr>
          <p:nvPr>
            <p:ph type="title"/>
          </p:nvPr>
        </p:nvSpPr>
        <p:spPr>
          <a:xfrm>
            <a:off x="0" y="365125"/>
            <a:ext cx="12192000" cy="1325563"/>
          </a:xfrm>
        </p:spPr>
        <p:txBody>
          <a:bodyPr>
            <a:normAutofit/>
          </a:bodyPr>
          <a:lstStyle/>
          <a:p>
            <a:pPr algn="ctr"/>
            <a:r>
              <a:rPr lang="en-US" sz="4000" b="1" dirty="0">
                <a:solidFill>
                  <a:srgbClr val="007396"/>
                </a:solidFill>
                <a:latin typeface="+mn-lt"/>
              </a:rPr>
              <a:t>Member Education and Outreach</a:t>
            </a:r>
          </a:p>
        </p:txBody>
      </p:sp>
      <p:pic>
        <p:nvPicPr>
          <p:cNvPr id="4" name="Content Placeholder 3">
            <a:extLst>
              <a:ext uri="{FF2B5EF4-FFF2-40B4-BE49-F238E27FC236}">
                <a16:creationId xmlns:a16="http://schemas.microsoft.com/office/drawing/2014/main" id="{46282F58-990C-4B21-AA70-3649FFF487B4}"/>
              </a:ext>
            </a:extLst>
          </p:cNvPr>
          <p:cNvPicPr>
            <a:picLocks noGrp="1" noChangeAspect="1"/>
          </p:cNvPicPr>
          <p:nvPr>
            <p:ph idx="1"/>
          </p:nvPr>
        </p:nvPicPr>
        <p:blipFill>
          <a:blip r:embed="rId3"/>
          <a:stretch>
            <a:fillRect/>
          </a:stretch>
        </p:blipFill>
        <p:spPr>
          <a:xfrm>
            <a:off x="7195840" y="1690688"/>
            <a:ext cx="3927966" cy="4267200"/>
          </a:xfrm>
          <a:prstGeom prst="rect">
            <a:avLst/>
          </a:prstGeom>
        </p:spPr>
      </p:pic>
      <p:pic>
        <p:nvPicPr>
          <p:cNvPr id="5" name="Picture 4">
            <a:extLst>
              <a:ext uri="{FF2B5EF4-FFF2-40B4-BE49-F238E27FC236}">
                <a16:creationId xmlns:a16="http://schemas.microsoft.com/office/drawing/2014/main" id="{B70D31D7-8A11-464D-97D8-579F86C69FF8}"/>
              </a:ext>
            </a:extLst>
          </p:cNvPr>
          <p:cNvPicPr>
            <a:picLocks noChangeAspect="1"/>
          </p:cNvPicPr>
          <p:nvPr/>
        </p:nvPicPr>
        <p:blipFill>
          <a:blip r:embed="rId4"/>
          <a:stretch>
            <a:fillRect/>
          </a:stretch>
        </p:blipFill>
        <p:spPr>
          <a:xfrm>
            <a:off x="838200" y="1828800"/>
            <a:ext cx="5214424" cy="3990975"/>
          </a:xfrm>
          <a:prstGeom prst="rect">
            <a:avLst/>
          </a:prstGeom>
        </p:spPr>
      </p:pic>
    </p:spTree>
    <p:extLst>
      <p:ext uri="{BB962C8B-B14F-4D97-AF65-F5344CB8AC3E}">
        <p14:creationId xmlns:p14="http://schemas.microsoft.com/office/powerpoint/2010/main" val="2055683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BD16C38-DFC0-4EE2-9E25-F1FF386EB229}"/>
              </a:ext>
            </a:extLst>
          </p:cNvPr>
          <p:cNvSpPr txBox="1">
            <a:spLocks/>
          </p:cNvSpPr>
          <p:nvPr/>
        </p:nvSpPr>
        <p:spPr>
          <a:xfrm>
            <a:off x="612532" y="1600199"/>
            <a:ext cx="10966936" cy="39803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Brief background of Medicare Advantage and HTA</a:t>
            </a:r>
          </a:p>
          <a:p>
            <a:r>
              <a:rPr lang="en-US" sz="2000" dirty="0"/>
              <a:t>What is a Chronic Special Needs Plan (CSNP) and how does it differ from traditional Medicare Advantage plans?</a:t>
            </a:r>
          </a:p>
          <a:p>
            <a:r>
              <a:rPr lang="en-US" sz="2000" dirty="0"/>
              <a:t>How do beneficiaries qualify for the plan?</a:t>
            </a:r>
          </a:p>
          <a:p>
            <a:r>
              <a:rPr lang="en-US" sz="2000" dirty="0"/>
              <a:t>What is a Special Needs Plan (SNP) Model of Care (MOC)?</a:t>
            </a:r>
          </a:p>
          <a:p>
            <a:r>
              <a:rPr lang="en-US" sz="2000" dirty="0"/>
              <a:t>Understanding the care coordination for SNP members and the development of and individual care plan (ICP)</a:t>
            </a:r>
          </a:p>
          <a:p>
            <a:r>
              <a:rPr lang="en-US" sz="2000" dirty="0"/>
              <a:t>The membership and function of the interdisciplinary care team (ICT)</a:t>
            </a:r>
          </a:p>
          <a:p>
            <a:pPr marL="285750" indent="-285750">
              <a:buFont typeface="Wingdings" panose="05000000000000000000" pitchFamily="2" charset="2"/>
              <a:buChar char="§"/>
            </a:pPr>
            <a:endParaRPr lang="en-US" sz="2000" dirty="0"/>
          </a:p>
          <a:p>
            <a:endParaRPr lang="en-US" dirty="0"/>
          </a:p>
        </p:txBody>
      </p:sp>
      <p:sp>
        <p:nvSpPr>
          <p:cNvPr id="6" name="Title 1">
            <a:extLst>
              <a:ext uri="{FF2B5EF4-FFF2-40B4-BE49-F238E27FC236}">
                <a16:creationId xmlns:a16="http://schemas.microsoft.com/office/drawing/2014/main" id="{C845DC8A-3FDD-444D-8475-154DE200A251}"/>
              </a:ext>
            </a:extLst>
          </p:cNvPr>
          <p:cNvSpPr txBox="1">
            <a:spLocks/>
          </p:cNvSpPr>
          <p:nvPr/>
        </p:nvSpPr>
        <p:spPr>
          <a:xfrm>
            <a:off x="612531" y="704991"/>
            <a:ext cx="9163481" cy="89520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b="1" dirty="0">
              <a:solidFill>
                <a:srgbClr val="007396"/>
              </a:solidFill>
            </a:endParaRPr>
          </a:p>
        </p:txBody>
      </p:sp>
      <p:sp>
        <p:nvSpPr>
          <p:cNvPr id="2" name="TextBox 1">
            <a:extLst>
              <a:ext uri="{FF2B5EF4-FFF2-40B4-BE49-F238E27FC236}">
                <a16:creationId xmlns:a16="http://schemas.microsoft.com/office/drawing/2014/main" id="{D7F2EE2E-25C0-4F79-B0E6-7EB336C54E96}"/>
              </a:ext>
            </a:extLst>
          </p:cNvPr>
          <p:cNvSpPr txBox="1"/>
          <p:nvPr/>
        </p:nvSpPr>
        <p:spPr>
          <a:xfrm>
            <a:off x="0" y="704991"/>
            <a:ext cx="12192000" cy="707886"/>
          </a:xfrm>
          <a:prstGeom prst="rect">
            <a:avLst/>
          </a:prstGeom>
          <a:noFill/>
        </p:spPr>
        <p:txBody>
          <a:bodyPr wrap="square" rtlCol="0">
            <a:spAutoFit/>
          </a:bodyPr>
          <a:lstStyle/>
          <a:p>
            <a:pPr algn="ctr"/>
            <a:r>
              <a:rPr lang="en-US" sz="4000" b="1" dirty="0">
                <a:solidFill>
                  <a:srgbClr val="007396"/>
                </a:solidFill>
              </a:rPr>
              <a:t>Learning Goals</a:t>
            </a:r>
          </a:p>
        </p:txBody>
      </p:sp>
    </p:spTree>
    <p:extLst>
      <p:ext uri="{BB962C8B-B14F-4D97-AF65-F5344CB8AC3E}">
        <p14:creationId xmlns:p14="http://schemas.microsoft.com/office/powerpoint/2010/main" val="414938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603081E-F39B-A145-913A-96910069B8BF}"/>
              </a:ext>
            </a:extLst>
          </p:cNvPr>
          <p:cNvGraphicFramePr/>
          <p:nvPr>
            <p:extLst>
              <p:ext uri="{D42A27DB-BD31-4B8C-83A1-F6EECF244321}">
                <p14:modId xmlns:p14="http://schemas.microsoft.com/office/powerpoint/2010/main" val="1034220396"/>
              </p:ext>
            </p:extLst>
          </p:nvPr>
        </p:nvGraphicFramePr>
        <p:xfrm>
          <a:off x="1540545" y="1194470"/>
          <a:ext cx="8749862" cy="5358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9561C16-C144-8849-ACB9-EFE3272703A5}"/>
              </a:ext>
            </a:extLst>
          </p:cNvPr>
          <p:cNvSpPr txBox="1"/>
          <p:nvPr/>
        </p:nvSpPr>
        <p:spPr>
          <a:xfrm>
            <a:off x="0" y="116499"/>
            <a:ext cx="12192000" cy="984885"/>
          </a:xfrm>
          <a:prstGeom prst="rect">
            <a:avLst/>
          </a:prstGeom>
          <a:noFill/>
        </p:spPr>
        <p:txBody>
          <a:bodyPr wrap="square" rtlCol="0">
            <a:spAutoFit/>
          </a:bodyPr>
          <a:lstStyle/>
          <a:p>
            <a:pPr algn="ctr"/>
            <a:endParaRPr lang="en-US" dirty="0"/>
          </a:p>
          <a:p>
            <a:pPr algn="ctr"/>
            <a:r>
              <a:rPr lang="en-US" sz="4000" b="1" dirty="0">
                <a:solidFill>
                  <a:srgbClr val="007396"/>
                </a:solidFill>
              </a:rPr>
              <a:t>The Interdisciplinary Care Team (IDT)</a:t>
            </a:r>
          </a:p>
        </p:txBody>
      </p:sp>
    </p:spTree>
    <p:extLst>
      <p:ext uri="{BB962C8B-B14F-4D97-AF65-F5344CB8AC3E}">
        <p14:creationId xmlns:p14="http://schemas.microsoft.com/office/powerpoint/2010/main" val="4020165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5513-EF88-4ADE-A88D-3AA5E5E2CB31}"/>
              </a:ext>
            </a:extLst>
          </p:cNvPr>
          <p:cNvSpPr>
            <a:spLocks noGrp="1"/>
          </p:cNvSpPr>
          <p:nvPr>
            <p:ph type="title"/>
          </p:nvPr>
        </p:nvSpPr>
        <p:spPr>
          <a:xfrm>
            <a:off x="0" y="457200"/>
            <a:ext cx="12192000" cy="632012"/>
          </a:xfrm>
        </p:spPr>
        <p:txBody>
          <a:bodyPr>
            <a:noAutofit/>
          </a:bodyPr>
          <a:lstStyle/>
          <a:p>
            <a:pPr algn="ctr"/>
            <a:r>
              <a:rPr lang="en-US" sz="4000" b="1" dirty="0">
                <a:solidFill>
                  <a:srgbClr val="007396"/>
                </a:solidFill>
                <a:latin typeface="Calibri" panose="020F0502020204030204"/>
              </a:rPr>
              <a:t>MOC Element #3</a:t>
            </a:r>
            <a:endParaRPr lang="en-US" sz="4000" b="1" dirty="0">
              <a:solidFill>
                <a:srgbClr val="007396"/>
              </a:solidFill>
            </a:endParaRPr>
          </a:p>
        </p:txBody>
      </p:sp>
      <p:sp>
        <p:nvSpPr>
          <p:cNvPr id="4" name="Text Placeholder 3">
            <a:extLst>
              <a:ext uri="{FF2B5EF4-FFF2-40B4-BE49-F238E27FC236}">
                <a16:creationId xmlns:a16="http://schemas.microsoft.com/office/drawing/2014/main" id="{86C638E3-F157-4A43-9E4F-A1584907B1CB}"/>
              </a:ext>
            </a:extLst>
          </p:cNvPr>
          <p:cNvSpPr>
            <a:spLocks noGrp="1"/>
          </p:cNvSpPr>
          <p:nvPr>
            <p:ph type="body" sz="half" idx="2"/>
          </p:nvPr>
        </p:nvSpPr>
        <p:spPr>
          <a:xfrm>
            <a:off x="745659" y="1523206"/>
            <a:ext cx="3932237" cy="3811588"/>
          </a:xfrm>
        </p:spPr>
        <p:txBody>
          <a:bodyPr/>
          <a:lstStyle/>
          <a:p>
            <a:pPr algn="ctr"/>
            <a:r>
              <a:rPr lang="en-US" sz="2800" dirty="0"/>
              <a:t>A strong and comprehensive network of facilities and providers able to execute the care plans for members using appropriate guidelines</a:t>
            </a:r>
          </a:p>
          <a:p>
            <a:endParaRPr lang="en-US" dirty="0"/>
          </a:p>
        </p:txBody>
      </p:sp>
      <p:graphicFrame>
        <p:nvGraphicFramePr>
          <p:cNvPr id="14" name="Diagram 13">
            <a:extLst>
              <a:ext uri="{FF2B5EF4-FFF2-40B4-BE49-F238E27FC236}">
                <a16:creationId xmlns:a16="http://schemas.microsoft.com/office/drawing/2014/main" id="{B1DC911B-DB44-4618-90AF-6A6FD92C98B7}"/>
              </a:ext>
            </a:extLst>
          </p:cNvPr>
          <p:cNvGraphicFramePr/>
          <p:nvPr>
            <p:extLst>
              <p:ext uri="{D42A27DB-BD31-4B8C-83A1-F6EECF244321}">
                <p14:modId xmlns:p14="http://schemas.microsoft.com/office/powerpoint/2010/main" val="2391440993"/>
              </p:ext>
            </p:extLst>
          </p:nvPr>
        </p:nvGraphicFramePr>
        <p:xfrm>
          <a:off x="5041047" y="1257300"/>
          <a:ext cx="6546323" cy="4190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260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DFC73-9E45-4DA9-834C-14D480A643C7}"/>
              </a:ext>
            </a:extLst>
          </p:cNvPr>
          <p:cNvSpPr>
            <a:spLocks noGrp="1"/>
          </p:cNvSpPr>
          <p:nvPr>
            <p:ph type="title"/>
          </p:nvPr>
        </p:nvSpPr>
        <p:spPr>
          <a:xfrm>
            <a:off x="0" y="365125"/>
            <a:ext cx="12192000" cy="1325563"/>
          </a:xfrm>
        </p:spPr>
        <p:txBody>
          <a:bodyPr>
            <a:normAutofit/>
          </a:bodyPr>
          <a:lstStyle/>
          <a:p>
            <a:pPr algn="ctr"/>
            <a:r>
              <a:rPr lang="en-US" sz="4000" b="1" dirty="0">
                <a:solidFill>
                  <a:srgbClr val="007396"/>
                </a:solidFill>
                <a:latin typeface="+mn-lt"/>
              </a:rPr>
              <a:t>HTA Clinical Practice Guidelines</a:t>
            </a:r>
          </a:p>
        </p:txBody>
      </p:sp>
      <p:sp>
        <p:nvSpPr>
          <p:cNvPr id="3" name="Content Placeholder 2">
            <a:extLst>
              <a:ext uri="{FF2B5EF4-FFF2-40B4-BE49-F238E27FC236}">
                <a16:creationId xmlns:a16="http://schemas.microsoft.com/office/drawing/2014/main" id="{B0335BE8-0350-42D3-BFB0-490251A5C6B1}"/>
              </a:ext>
            </a:extLst>
          </p:cNvPr>
          <p:cNvSpPr>
            <a:spLocks noGrp="1"/>
          </p:cNvSpPr>
          <p:nvPr>
            <p:ph idx="1"/>
          </p:nvPr>
        </p:nvSpPr>
        <p:spPr/>
        <p:txBody>
          <a:bodyPr>
            <a:normAutofit/>
          </a:bodyPr>
          <a:lstStyle/>
          <a:p>
            <a:r>
              <a:rPr lang="en-US" dirty="0"/>
              <a:t>HealthTeam Advantage has adopted the following nationally accepted and locally vetted evidence-based guidelines:</a:t>
            </a:r>
          </a:p>
          <a:p>
            <a:pPr lvl="1"/>
            <a:r>
              <a:rPr lang="en-US" b="1" dirty="0"/>
              <a:t>Diabetes:</a:t>
            </a:r>
          </a:p>
          <a:p>
            <a:pPr lvl="2"/>
            <a:r>
              <a:rPr lang="en-US" dirty="0"/>
              <a:t>American Diabetes Association: Standards of Medical Care in Diabetes-2019</a:t>
            </a:r>
          </a:p>
          <a:p>
            <a:pPr marL="914400" lvl="2" indent="0">
              <a:buNone/>
            </a:pPr>
            <a:r>
              <a:rPr lang="en-US" dirty="0"/>
              <a:t>     </a:t>
            </a:r>
            <a:r>
              <a:rPr lang="en-US" dirty="0">
                <a:hlinkClick r:id="rId3"/>
              </a:rPr>
              <a:t>https://care.diabetesjournals.org/content/42/Supplement_1/S1</a:t>
            </a:r>
            <a:endParaRPr lang="en-US" dirty="0"/>
          </a:p>
          <a:p>
            <a:pPr marL="914400" lvl="2" indent="0">
              <a:buNone/>
            </a:pPr>
            <a:r>
              <a:rPr lang="en-US" dirty="0"/>
              <a:t>     </a:t>
            </a:r>
            <a:r>
              <a:rPr lang="en-US" dirty="0">
                <a:hlinkClick r:id="rId4"/>
              </a:rPr>
              <a:t>https://clinical.diabetesjournals.org/content/37/1/11</a:t>
            </a:r>
            <a:r>
              <a:rPr lang="en-US" dirty="0"/>
              <a:t> (abridged version for Primary Care)</a:t>
            </a:r>
          </a:p>
          <a:p>
            <a:pPr marL="457200" lvl="1" indent="0">
              <a:buNone/>
            </a:pPr>
            <a:endParaRPr lang="en-US" b="1" dirty="0"/>
          </a:p>
          <a:p>
            <a:pPr lvl="1"/>
            <a:r>
              <a:rPr lang="en-US" b="1" dirty="0"/>
              <a:t>Congestive Heart Failure: </a:t>
            </a:r>
          </a:p>
          <a:p>
            <a:pPr lvl="2"/>
            <a:r>
              <a:rPr lang="en-US" dirty="0"/>
              <a:t>2017 ACC/AHA/HFSA Focused Update Guideline for the Management of Heart Failure</a:t>
            </a:r>
            <a:r>
              <a:rPr lang="en-US" b="1" dirty="0"/>
              <a:t> </a:t>
            </a:r>
            <a:r>
              <a:rPr lang="en-US" u="sng" dirty="0">
                <a:hlinkClick r:id="rId5"/>
              </a:rPr>
              <a:t>https://www.acc.org/latest-in-cardiology/ten-points-to-remember/2017/04/27/15/50/2017-acc-aha-hfsa-focused-update-of-hf-guideline</a:t>
            </a:r>
            <a:endParaRPr lang="en-US" dirty="0"/>
          </a:p>
        </p:txBody>
      </p:sp>
    </p:spTree>
    <p:extLst>
      <p:ext uri="{BB962C8B-B14F-4D97-AF65-F5344CB8AC3E}">
        <p14:creationId xmlns:p14="http://schemas.microsoft.com/office/powerpoint/2010/main" val="407128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5513-EF88-4ADE-A88D-3AA5E5E2CB31}"/>
              </a:ext>
            </a:extLst>
          </p:cNvPr>
          <p:cNvSpPr>
            <a:spLocks noGrp="1"/>
          </p:cNvSpPr>
          <p:nvPr>
            <p:ph type="title"/>
          </p:nvPr>
        </p:nvSpPr>
        <p:spPr>
          <a:xfrm>
            <a:off x="0" y="363071"/>
            <a:ext cx="12192000" cy="800100"/>
          </a:xfrm>
        </p:spPr>
        <p:txBody>
          <a:bodyPr>
            <a:normAutofit/>
          </a:bodyPr>
          <a:lstStyle/>
          <a:p>
            <a:pPr algn="ctr"/>
            <a:r>
              <a:rPr lang="en-US" sz="4000" b="1" dirty="0">
                <a:solidFill>
                  <a:srgbClr val="007396"/>
                </a:solidFill>
                <a:latin typeface="Calibri" panose="020F0502020204030204"/>
              </a:rPr>
              <a:t>MOC Element #4</a:t>
            </a:r>
            <a:endParaRPr lang="en-US" sz="4000" b="1" dirty="0">
              <a:solidFill>
                <a:srgbClr val="007396"/>
              </a:solidFill>
            </a:endParaRPr>
          </a:p>
        </p:txBody>
      </p:sp>
      <p:sp>
        <p:nvSpPr>
          <p:cNvPr id="4" name="Text Placeholder 3">
            <a:extLst>
              <a:ext uri="{FF2B5EF4-FFF2-40B4-BE49-F238E27FC236}">
                <a16:creationId xmlns:a16="http://schemas.microsoft.com/office/drawing/2014/main" id="{86C638E3-F157-4A43-9E4F-A1584907B1CB}"/>
              </a:ext>
            </a:extLst>
          </p:cNvPr>
          <p:cNvSpPr>
            <a:spLocks noGrp="1"/>
          </p:cNvSpPr>
          <p:nvPr>
            <p:ph type="body" sz="half" idx="2"/>
          </p:nvPr>
        </p:nvSpPr>
        <p:spPr>
          <a:xfrm>
            <a:off x="933917" y="1523206"/>
            <a:ext cx="3932237" cy="3811588"/>
          </a:xfrm>
        </p:spPr>
        <p:txBody>
          <a:bodyPr/>
          <a:lstStyle/>
          <a:p>
            <a:pPr algn="ctr"/>
            <a:r>
              <a:rPr lang="en-US" sz="2800" dirty="0"/>
              <a:t>Continuous monitoring of process, performance and quality outcomes with detailed reporting and improvement strategies</a:t>
            </a:r>
          </a:p>
          <a:p>
            <a:endParaRPr lang="en-US" dirty="0"/>
          </a:p>
        </p:txBody>
      </p:sp>
      <p:graphicFrame>
        <p:nvGraphicFramePr>
          <p:cNvPr id="14" name="Diagram 13">
            <a:extLst>
              <a:ext uri="{FF2B5EF4-FFF2-40B4-BE49-F238E27FC236}">
                <a16:creationId xmlns:a16="http://schemas.microsoft.com/office/drawing/2014/main" id="{B1DC911B-DB44-4618-90AF-6A6FD92C98B7}"/>
              </a:ext>
            </a:extLst>
          </p:cNvPr>
          <p:cNvGraphicFramePr/>
          <p:nvPr>
            <p:extLst>
              <p:ext uri="{D42A27DB-BD31-4B8C-83A1-F6EECF244321}">
                <p14:modId xmlns:p14="http://schemas.microsoft.com/office/powerpoint/2010/main" val="1677462304"/>
              </p:ext>
            </p:extLst>
          </p:nvPr>
        </p:nvGraphicFramePr>
        <p:xfrm>
          <a:off x="5069622" y="1257300"/>
          <a:ext cx="6546323" cy="4190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9552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38D20-A318-4689-BD3C-E02D2E9A3ED9}"/>
              </a:ext>
            </a:extLst>
          </p:cNvPr>
          <p:cNvSpPr>
            <a:spLocks noGrp="1"/>
          </p:cNvSpPr>
          <p:nvPr>
            <p:ph type="title"/>
          </p:nvPr>
        </p:nvSpPr>
        <p:spPr/>
        <p:txBody>
          <a:bodyPr>
            <a:normAutofit/>
          </a:bodyPr>
          <a:lstStyle/>
          <a:p>
            <a:pPr algn="ctr"/>
            <a:r>
              <a:rPr lang="en-US" sz="4000" b="1" dirty="0">
                <a:solidFill>
                  <a:srgbClr val="007396"/>
                </a:solidFill>
                <a:latin typeface="+mn-lt"/>
              </a:rPr>
              <a:t>Measurable Goal Examples</a:t>
            </a:r>
          </a:p>
        </p:txBody>
      </p:sp>
      <p:sp>
        <p:nvSpPr>
          <p:cNvPr id="3" name="Content Placeholder 2">
            <a:extLst>
              <a:ext uri="{FF2B5EF4-FFF2-40B4-BE49-F238E27FC236}">
                <a16:creationId xmlns:a16="http://schemas.microsoft.com/office/drawing/2014/main" id="{7DFC44A8-44E3-4396-9BE0-0EFF30F3802B}"/>
              </a:ext>
            </a:extLst>
          </p:cNvPr>
          <p:cNvSpPr>
            <a:spLocks noGrp="1"/>
          </p:cNvSpPr>
          <p:nvPr>
            <p:ph sz="half" idx="1"/>
          </p:nvPr>
        </p:nvSpPr>
        <p:spPr/>
        <p:txBody>
          <a:bodyPr/>
          <a:lstStyle/>
          <a:p>
            <a:pPr marL="0" indent="0" algn="ctr">
              <a:buNone/>
            </a:pPr>
            <a:r>
              <a:rPr lang="en-US" dirty="0">
                <a:solidFill>
                  <a:srgbClr val="007396"/>
                </a:solidFill>
              </a:rPr>
              <a:t>Process Measures</a:t>
            </a:r>
          </a:p>
          <a:p>
            <a:r>
              <a:rPr lang="en-US" sz="2000" dirty="0"/>
              <a:t>HRA completion rate</a:t>
            </a:r>
          </a:p>
          <a:p>
            <a:r>
              <a:rPr lang="en-US" sz="2000" dirty="0"/>
              <a:t>ICT meeting rates</a:t>
            </a:r>
          </a:p>
          <a:p>
            <a:r>
              <a:rPr lang="en-US" sz="2000" dirty="0"/>
              <a:t>Percentage of members with ICPs</a:t>
            </a:r>
          </a:p>
          <a:p>
            <a:r>
              <a:rPr lang="en-US" sz="2000" dirty="0"/>
              <a:t>Complaints about the plan</a:t>
            </a:r>
          </a:p>
          <a:p>
            <a:r>
              <a:rPr lang="en-US" sz="2000" dirty="0"/>
              <a:t>Percentage of staff that completes annual MOC training</a:t>
            </a:r>
          </a:p>
          <a:p>
            <a:r>
              <a:rPr lang="en-US" sz="2000" dirty="0"/>
              <a:t>CAHPs survey results around getting needed care and care quickly</a:t>
            </a:r>
          </a:p>
          <a:p>
            <a:pPr>
              <a:buFont typeface="Wingdings" panose="05000000000000000000" pitchFamily="2" charset="2"/>
              <a:buChar char="v"/>
            </a:pPr>
            <a:endParaRPr lang="en-US" dirty="0">
              <a:solidFill>
                <a:srgbClr val="0070C0"/>
              </a:solidFill>
            </a:endParaRPr>
          </a:p>
        </p:txBody>
      </p:sp>
      <p:sp>
        <p:nvSpPr>
          <p:cNvPr id="4" name="Content Placeholder 3">
            <a:extLst>
              <a:ext uri="{FF2B5EF4-FFF2-40B4-BE49-F238E27FC236}">
                <a16:creationId xmlns:a16="http://schemas.microsoft.com/office/drawing/2014/main" id="{A3F6543A-4227-4F13-8198-354131D15016}"/>
              </a:ext>
            </a:extLst>
          </p:cNvPr>
          <p:cNvSpPr>
            <a:spLocks noGrp="1"/>
          </p:cNvSpPr>
          <p:nvPr>
            <p:ph sz="half" idx="2"/>
          </p:nvPr>
        </p:nvSpPr>
        <p:spPr/>
        <p:txBody>
          <a:bodyPr/>
          <a:lstStyle/>
          <a:p>
            <a:pPr marL="0" indent="0" algn="ctr">
              <a:buNone/>
            </a:pPr>
            <a:r>
              <a:rPr lang="en-US" dirty="0">
                <a:solidFill>
                  <a:srgbClr val="007396"/>
                </a:solidFill>
              </a:rPr>
              <a:t>Outcome measures</a:t>
            </a:r>
          </a:p>
          <a:p>
            <a:r>
              <a:rPr lang="en-US" sz="2000" dirty="0"/>
              <a:t>HEDIS scores for diabetes and hypertension measures</a:t>
            </a:r>
          </a:p>
          <a:p>
            <a:r>
              <a:rPr lang="en-US" sz="2000" dirty="0"/>
              <a:t>Medication adherence rates</a:t>
            </a:r>
          </a:p>
          <a:p>
            <a:r>
              <a:rPr lang="en-US" sz="2000" dirty="0"/>
              <a:t>Plan’s all-cause readmission rate</a:t>
            </a:r>
          </a:p>
          <a:p>
            <a:r>
              <a:rPr lang="en-US" sz="2000" dirty="0"/>
              <a:t>ED utilization rates</a:t>
            </a:r>
          </a:p>
          <a:p>
            <a:r>
              <a:rPr lang="en-US" sz="2000" dirty="0"/>
              <a:t>Generic medication dispensing rate</a:t>
            </a:r>
          </a:p>
          <a:p>
            <a:r>
              <a:rPr lang="en-US" sz="2000" dirty="0"/>
              <a:t>Percentage of members with an assigned PCP</a:t>
            </a:r>
          </a:p>
        </p:txBody>
      </p:sp>
    </p:spTree>
    <p:extLst>
      <p:ext uri="{BB962C8B-B14F-4D97-AF65-F5344CB8AC3E}">
        <p14:creationId xmlns:p14="http://schemas.microsoft.com/office/powerpoint/2010/main" val="2020592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8E6D-C7BF-4EFB-A3D9-A9DC81A594E1}"/>
              </a:ext>
            </a:extLst>
          </p:cNvPr>
          <p:cNvSpPr>
            <a:spLocks noGrp="1"/>
          </p:cNvSpPr>
          <p:nvPr>
            <p:ph type="title"/>
          </p:nvPr>
        </p:nvSpPr>
        <p:spPr>
          <a:xfrm>
            <a:off x="0" y="254833"/>
            <a:ext cx="12192000" cy="1325563"/>
          </a:xfrm>
        </p:spPr>
        <p:txBody>
          <a:bodyPr>
            <a:normAutofit/>
          </a:bodyPr>
          <a:lstStyle/>
          <a:p>
            <a:pPr algn="ctr"/>
            <a:r>
              <a:rPr lang="en-US" sz="4000" b="1" dirty="0">
                <a:solidFill>
                  <a:srgbClr val="007396"/>
                </a:solidFill>
                <a:latin typeface="+mn-lt"/>
              </a:rPr>
              <a:t>Communication Plan</a:t>
            </a:r>
          </a:p>
        </p:txBody>
      </p:sp>
      <p:graphicFrame>
        <p:nvGraphicFramePr>
          <p:cNvPr id="3" name="Diagram 2">
            <a:extLst>
              <a:ext uri="{FF2B5EF4-FFF2-40B4-BE49-F238E27FC236}">
                <a16:creationId xmlns:a16="http://schemas.microsoft.com/office/drawing/2014/main" id="{48A56100-8F33-4B2E-A233-AE7233015D4F}"/>
              </a:ext>
            </a:extLst>
          </p:cNvPr>
          <p:cNvGraphicFramePr/>
          <p:nvPr>
            <p:extLst>
              <p:ext uri="{D42A27DB-BD31-4B8C-83A1-F6EECF244321}">
                <p14:modId xmlns:p14="http://schemas.microsoft.com/office/powerpoint/2010/main" val="1615867293"/>
              </p:ext>
            </p:extLst>
          </p:nvPr>
        </p:nvGraphicFramePr>
        <p:xfrm>
          <a:off x="4064000" y="779932"/>
          <a:ext cx="8128000" cy="4659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6FD5B2F-3897-4288-A40D-6029C76D1DB1}"/>
              </a:ext>
            </a:extLst>
          </p:cNvPr>
          <p:cNvSpPr txBox="1"/>
          <p:nvPr/>
        </p:nvSpPr>
        <p:spPr>
          <a:xfrm>
            <a:off x="792618" y="1426121"/>
            <a:ext cx="3093583" cy="4647426"/>
          </a:xfrm>
          <a:prstGeom prst="rect">
            <a:avLst/>
          </a:prstGeom>
          <a:solidFill>
            <a:schemeClr val="bg1"/>
          </a:solidFill>
          <a:ln w="28575">
            <a:noFill/>
          </a:ln>
        </p:spPr>
        <p:txBody>
          <a:bodyPr wrap="square" rtlCol="0">
            <a:spAutoFit/>
          </a:bodyPr>
          <a:lstStyle/>
          <a:p>
            <a:pPr marL="285750" indent="-285750">
              <a:buFont typeface="Arial" panose="020B0604020202020204" pitchFamily="34" charset="0"/>
              <a:buChar char="•"/>
            </a:pPr>
            <a:r>
              <a:rPr lang="en-US" sz="2000" dirty="0"/>
              <a:t>Provider Portal</a:t>
            </a:r>
          </a:p>
          <a:p>
            <a:pPr marL="285750" indent="-285750">
              <a:buFont typeface="Arial" panose="020B0604020202020204" pitchFamily="34" charset="0"/>
              <a:buChar char="•"/>
            </a:pPr>
            <a:r>
              <a:rPr lang="en-US" sz="2000" dirty="0"/>
              <a:t>Provider Manual</a:t>
            </a:r>
          </a:p>
          <a:p>
            <a:pPr marL="285750" indent="-285750">
              <a:buFont typeface="Arial" panose="020B0604020202020204" pitchFamily="34" charset="0"/>
              <a:buChar char="•"/>
            </a:pPr>
            <a:r>
              <a:rPr lang="en-US" sz="2000" dirty="0"/>
              <a:t>Provider Phone Line</a:t>
            </a:r>
          </a:p>
          <a:p>
            <a:pPr marL="285750" indent="-285750">
              <a:buFont typeface="Arial" panose="020B0604020202020204" pitchFamily="34" charset="0"/>
              <a:buChar char="•"/>
            </a:pPr>
            <a:r>
              <a:rPr lang="en-US" sz="2000" dirty="0"/>
              <a:t>Faxes and Emails</a:t>
            </a:r>
          </a:p>
          <a:p>
            <a:pPr marL="285750" indent="-285750">
              <a:buFont typeface="Arial" panose="020B0604020202020204" pitchFamily="34" charset="0"/>
              <a:buChar char="•"/>
            </a:pPr>
            <a:r>
              <a:rPr lang="en-US" sz="2000" dirty="0"/>
              <a:t>HTA and THN Websites</a:t>
            </a:r>
          </a:p>
          <a:p>
            <a:pPr marL="285750" indent="-285750">
              <a:buFont typeface="Arial" panose="020B0604020202020204" pitchFamily="34" charset="0"/>
              <a:buChar char="•"/>
            </a:pPr>
            <a:r>
              <a:rPr lang="en-US" sz="2000" dirty="0"/>
              <a:t>THN Beacon</a:t>
            </a:r>
          </a:p>
          <a:p>
            <a:pPr marL="285750" indent="-285750">
              <a:buFont typeface="Arial" panose="020B0604020202020204" pitchFamily="34" charset="0"/>
              <a:buChar char="•"/>
            </a:pPr>
            <a:r>
              <a:rPr lang="en-US" sz="2000" dirty="0"/>
              <a:t>THN Performance Specialists</a:t>
            </a:r>
          </a:p>
          <a:p>
            <a:pPr marL="285750" indent="-285750">
              <a:buFont typeface="Arial" panose="020B0604020202020204" pitchFamily="34" charset="0"/>
              <a:buChar char="•"/>
            </a:pPr>
            <a:r>
              <a:rPr lang="en-US" sz="2000" dirty="0"/>
              <a:t>Plan and THN Websites</a:t>
            </a:r>
          </a:p>
          <a:p>
            <a:pPr marL="285750" indent="-285750">
              <a:buFont typeface="Arial" panose="020B0604020202020204" pitchFamily="34" charset="0"/>
              <a:buChar char="•"/>
            </a:pPr>
            <a:r>
              <a:rPr lang="en-US" sz="2000" dirty="0"/>
              <a:t>Member Newsletters</a:t>
            </a:r>
          </a:p>
          <a:p>
            <a:pPr marL="285750" indent="-285750">
              <a:buFont typeface="Arial" panose="020B0604020202020204" pitchFamily="34" charset="0"/>
              <a:buChar char="•"/>
            </a:pPr>
            <a:r>
              <a:rPr lang="en-US" sz="2000" dirty="0"/>
              <a:t>Provider Division Meetings and Town Halls</a:t>
            </a:r>
          </a:p>
          <a:p>
            <a:pPr marL="285750" indent="-285750">
              <a:buFont typeface="Arial" panose="020B0604020202020204" pitchFamily="34" charset="0"/>
              <a:buChar char="•"/>
            </a:pPr>
            <a:r>
              <a:rPr lang="en-US" sz="2000" dirty="0"/>
              <a:t>Committee Meetings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593506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A8ED2C-8DA0-9340-A211-91A406D73D09}"/>
              </a:ext>
            </a:extLst>
          </p:cNvPr>
          <p:cNvSpPr txBox="1"/>
          <p:nvPr/>
        </p:nvSpPr>
        <p:spPr>
          <a:xfrm>
            <a:off x="655320" y="365125"/>
            <a:ext cx="5120114" cy="169279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dirty="0">
                <a:solidFill>
                  <a:srgbClr val="007396"/>
                </a:solidFill>
                <a:latin typeface="+mj-lt"/>
                <a:ea typeface="+mj-ea"/>
                <a:cs typeface="+mj-cs"/>
              </a:rPr>
              <a:t>If you have questions or concerns</a:t>
            </a:r>
          </a:p>
          <a:p>
            <a:pPr>
              <a:lnSpc>
                <a:spcPct val="90000"/>
              </a:lnSpc>
              <a:spcBef>
                <a:spcPct val="0"/>
              </a:spcBef>
              <a:spcAft>
                <a:spcPts val="600"/>
              </a:spcAft>
            </a:pPr>
            <a:r>
              <a:rPr lang="en-US" sz="4000" b="1" dirty="0">
                <a:solidFill>
                  <a:srgbClr val="007396"/>
                </a:solidFill>
                <a:latin typeface="+mj-lt"/>
                <a:ea typeface="+mj-ea"/>
                <a:cs typeface="+mj-cs"/>
              </a:rPr>
              <a:t>please reach out!</a:t>
            </a:r>
          </a:p>
        </p:txBody>
      </p:sp>
      <p:cxnSp>
        <p:nvCxnSpPr>
          <p:cNvPr id="18" name="Straight Arrow Connector 1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A97C8D9-3F93-1749-8EAE-2232F3419CB8}"/>
              </a:ext>
            </a:extLst>
          </p:cNvPr>
          <p:cNvSpPr/>
          <p:nvPr/>
        </p:nvSpPr>
        <p:spPr>
          <a:xfrm>
            <a:off x="655321" y="2575034"/>
            <a:ext cx="5120113" cy="3462228"/>
          </a:xfrm>
          <a:prstGeom prst="rect">
            <a:avLst/>
          </a:prstGeom>
        </p:spPr>
        <p:txBody>
          <a:bodyPr vert="horz" lIns="91440" tIns="45720" rIns="91440" bIns="45720" rtlCol="0">
            <a:normAutofit/>
          </a:bodyPr>
          <a:lstStyle/>
          <a:p>
            <a:pPr>
              <a:lnSpc>
                <a:spcPct val="90000"/>
              </a:lnSpc>
              <a:spcAft>
                <a:spcPts val="600"/>
              </a:spcAft>
            </a:pPr>
            <a:r>
              <a:rPr lang="en-US" b="1" dirty="0"/>
              <a:t>David Grapey, MD, MHA, FACS</a:t>
            </a:r>
          </a:p>
          <a:p>
            <a:pPr>
              <a:lnSpc>
                <a:spcPct val="90000"/>
              </a:lnSpc>
              <a:spcAft>
                <a:spcPts val="600"/>
              </a:spcAft>
            </a:pPr>
            <a:r>
              <a:rPr lang="en-US" i="1" dirty="0"/>
              <a:t>Chief Medical Officer</a:t>
            </a:r>
            <a:endParaRPr lang="en-US" dirty="0"/>
          </a:p>
          <a:p>
            <a:pPr>
              <a:lnSpc>
                <a:spcPct val="90000"/>
              </a:lnSpc>
              <a:spcAft>
                <a:spcPts val="600"/>
              </a:spcAft>
            </a:pPr>
            <a:r>
              <a:rPr lang="en-US" b="1" dirty="0"/>
              <a:t>HealthTeam Advantage</a:t>
            </a:r>
            <a:endParaRPr lang="en-US" dirty="0"/>
          </a:p>
          <a:p>
            <a:pPr>
              <a:lnSpc>
                <a:spcPct val="90000"/>
              </a:lnSpc>
              <a:spcAft>
                <a:spcPts val="600"/>
              </a:spcAft>
            </a:pPr>
            <a:r>
              <a:rPr lang="en-US" dirty="0"/>
              <a:t>Cell: 336.706.0030</a:t>
            </a:r>
          </a:p>
          <a:p>
            <a:pPr>
              <a:lnSpc>
                <a:spcPct val="90000"/>
              </a:lnSpc>
              <a:spcAft>
                <a:spcPts val="600"/>
              </a:spcAft>
            </a:pPr>
            <a:r>
              <a:rPr lang="en-US" dirty="0"/>
              <a:t>Email: </a:t>
            </a:r>
            <a:r>
              <a:rPr lang="en-US" dirty="0">
                <a:hlinkClick r:id="rId3"/>
              </a:rPr>
              <a:t>dgrapey@healthteamadvantage.com</a:t>
            </a:r>
            <a:endParaRPr lang="en-US" dirty="0"/>
          </a:p>
          <a:p>
            <a:pPr>
              <a:lnSpc>
                <a:spcPct val="90000"/>
              </a:lnSpc>
              <a:spcAft>
                <a:spcPts val="600"/>
              </a:spcAft>
            </a:pPr>
            <a:r>
              <a:rPr lang="en-US" dirty="0"/>
              <a:t>		</a:t>
            </a:r>
          </a:p>
        </p:txBody>
      </p:sp>
      <p:pic>
        <p:nvPicPr>
          <p:cNvPr id="6" name="Picture 5" descr="A person wearing a suit and tie&#10;&#10;Description automatically generated">
            <a:extLst>
              <a:ext uri="{FF2B5EF4-FFF2-40B4-BE49-F238E27FC236}">
                <a16:creationId xmlns:a16="http://schemas.microsoft.com/office/drawing/2014/main" id="{043198C1-3754-4DEF-B4C9-82EEA8460A3D}"/>
              </a:ext>
            </a:extLst>
          </p:cNvPr>
          <p:cNvPicPr>
            <a:picLocks noChangeAspect="1"/>
          </p:cNvPicPr>
          <p:nvPr/>
        </p:nvPicPr>
        <p:blipFill rotWithShape="1">
          <a:blip r:embed="rId4">
            <a:extLst>
              <a:ext uri="{28A0092B-C50C-407E-A947-70E740481C1C}">
                <a14:useLocalDpi xmlns:a14="http://schemas.microsoft.com/office/drawing/2010/main" val="0"/>
              </a:ext>
            </a:extLst>
          </a:blip>
          <a:srcRect l="23260" r="1529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82810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AA44AE-FE93-43CD-9367-507EE1DAAA95}"/>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a:stretch/>
        </p:blipFill>
        <p:spPr>
          <a:xfrm>
            <a:off x="505808" y="661450"/>
            <a:ext cx="4216812" cy="4867495"/>
          </a:xfrm>
          <a:prstGeom prst="rect">
            <a:avLst/>
          </a:prstGeom>
        </p:spPr>
      </p:pic>
      <p:sp>
        <p:nvSpPr>
          <p:cNvPr id="4" name="Title 1">
            <a:extLst>
              <a:ext uri="{FF2B5EF4-FFF2-40B4-BE49-F238E27FC236}">
                <a16:creationId xmlns:a16="http://schemas.microsoft.com/office/drawing/2014/main" id="{6F379A07-DEE6-4088-893F-9A6ED8DDFAA1}"/>
              </a:ext>
            </a:extLst>
          </p:cNvPr>
          <p:cNvSpPr txBox="1">
            <a:spLocks/>
          </p:cNvSpPr>
          <p:nvPr/>
        </p:nvSpPr>
        <p:spPr>
          <a:xfrm>
            <a:off x="5087389" y="661450"/>
            <a:ext cx="6893271" cy="46035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007396"/>
                </a:solidFill>
                <a:latin typeface="Helvetica" panose="020B0604020202020204" pitchFamily="34" charset="0"/>
                <a:ea typeface="+mj-ea"/>
                <a:cs typeface="+mj-cs"/>
              </a:defRPr>
            </a:lvl1pPr>
          </a:lstStyle>
          <a:p>
            <a:endParaRPr lang="en-US" sz="4000" dirty="0"/>
          </a:p>
          <a:p>
            <a:endParaRPr lang="en-US" sz="4000" dirty="0"/>
          </a:p>
          <a:p>
            <a:endParaRPr lang="en-US" sz="4000" dirty="0"/>
          </a:p>
          <a:p>
            <a:endParaRPr lang="en-US" sz="4000" dirty="0"/>
          </a:p>
          <a:p>
            <a:endParaRPr lang="en-US" sz="4000" dirty="0"/>
          </a:p>
          <a:p>
            <a:r>
              <a:rPr lang="en-US" sz="4400" b="1" dirty="0">
                <a:latin typeface="+mn-lt"/>
              </a:rPr>
              <a:t>Thank you!</a:t>
            </a:r>
          </a:p>
          <a:p>
            <a:endParaRPr lang="en-US" sz="4400" b="1" dirty="0">
              <a:latin typeface="+mn-lt"/>
            </a:endParaRPr>
          </a:p>
          <a:p>
            <a:r>
              <a:rPr lang="en-US" sz="4400" b="1" dirty="0">
                <a:latin typeface="+mn-lt"/>
              </a:rPr>
              <a:t>You have completed the Model of Care Training</a:t>
            </a:r>
          </a:p>
          <a:p>
            <a:r>
              <a:rPr lang="en-US" sz="4400" b="1" dirty="0">
                <a:latin typeface="+mn-lt"/>
              </a:rPr>
              <a:t>Please complete the attestation.</a:t>
            </a:r>
          </a:p>
        </p:txBody>
      </p:sp>
      <p:sp>
        <p:nvSpPr>
          <p:cNvPr id="3" name="Rounded Rectangle 2">
            <a:hlinkClick r:id="rId4"/>
            <a:extLst>
              <a:ext uri="{FF2B5EF4-FFF2-40B4-BE49-F238E27FC236}">
                <a16:creationId xmlns:a16="http://schemas.microsoft.com/office/drawing/2014/main" id="{FE1F5C45-6F40-6C42-9121-F67D84C23A80}"/>
              </a:ext>
            </a:extLst>
          </p:cNvPr>
          <p:cNvSpPr/>
          <p:nvPr/>
        </p:nvSpPr>
        <p:spPr>
          <a:xfrm>
            <a:off x="6746787" y="4272743"/>
            <a:ext cx="3574473" cy="615936"/>
          </a:xfrm>
          <a:prstGeom prst="roundRect">
            <a:avLst/>
          </a:prstGeom>
          <a:solidFill>
            <a:srgbClr val="0073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Open Form</a:t>
            </a:r>
          </a:p>
        </p:txBody>
      </p:sp>
      <p:sp>
        <p:nvSpPr>
          <p:cNvPr id="5" name="TextBox 4">
            <a:extLst>
              <a:ext uri="{FF2B5EF4-FFF2-40B4-BE49-F238E27FC236}">
                <a16:creationId xmlns:a16="http://schemas.microsoft.com/office/drawing/2014/main" id="{135E6E20-15B6-4549-97D7-474EAE4640F2}"/>
              </a:ext>
            </a:extLst>
          </p:cNvPr>
          <p:cNvSpPr txBox="1"/>
          <p:nvPr/>
        </p:nvSpPr>
        <p:spPr>
          <a:xfrm>
            <a:off x="5531916" y="5089401"/>
            <a:ext cx="6004214" cy="646331"/>
          </a:xfrm>
          <a:prstGeom prst="rect">
            <a:avLst/>
          </a:prstGeom>
          <a:noFill/>
        </p:spPr>
        <p:txBody>
          <a:bodyPr wrap="square" rtlCol="0">
            <a:spAutoFit/>
          </a:bodyPr>
          <a:lstStyle/>
          <a:p>
            <a:r>
              <a:rPr lang="en-US" dirty="0">
                <a:hlinkClick r:id="rId4"/>
              </a:rPr>
              <a:t>https://healthteamadvantage.com/required-annual-model-of-care-training-for-csnp-providers/attestation/</a:t>
            </a:r>
            <a:endParaRPr lang="en-US" dirty="0"/>
          </a:p>
        </p:txBody>
      </p:sp>
    </p:spTree>
    <p:extLst>
      <p:ext uri="{BB962C8B-B14F-4D97-AF65-F5344CB8AC3E}">
        <p14:creationId xmlns:p14="http://schemas.microsoft.com/office/powerpoint/2010/main" val="968395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3D09AD-46A4-4035-91E8-73E83CE22218}"/>
              </a:ext>
            </a:extLst>
          </p:cNvPr>
          <p:cNvSpPr/>
          <p:nvPr/>
        </p:nvSpPr>
        <p:spPr>
          <a:xfrm>
            <a:off x="612531" y="1605945"/>
            <a:ext cx="10966938" cy="4062651"/>
          </a:xfrm>
          <a:prstGeom prst="rect">
            <a:avLst/>
          </a:prstGeom>
          <a:ln w="25400">
            <a:noFill/>
          </a:ln>
        </p:spPr>
        <p:txBody>
          <a:bodyPr wrap="square">
            <a:spAutoFit/>
          </a:bodyPr>
          <a:lstStyle/>
          <a:p>
            <a:pPr marL="342900" indent="-342900">
              <a:lnSpc>
                <a:spcPct val="150000"/>
              </a:lnSpc>
              <a:buFont typeface="Arial" panose="020B0604020202020204" pitchFamily="34" charset="0"/>
              <a:buChar char="•"/>
            </a:pPr>
            <a:r>
              <a:rPr lang="en-US" sz="2000" dirty="0"/>
              <a:t>HealthTeam Advantage launched as new Medicare Advantage plan in 2016</a:t>
            </a:r>
          </a:p>
          <a:p>
            <a:pPr marL="800100" lvl="1" indent="-342900">
              <a:lnSpc>
                <a:spcPct val="150000"/>
              </a:lnSpc>
              <a:buFont typeface="Arial" panose="020B0604020202020204" pitchFamily="34" charset="0"/>
              <a:buChar char="•"/>
            </a:pPr>
            <a:r>
              <a:rPr lang="en-US" sz="2000" dirty="0"/>
              <a:t>Guilford, Alamance, Randolph, and Rockingham</a:t>
            </a:r>
          </a:p>
          <a:p>
            <a:pPr marL="800100" lvl="1" indent="-342900">
              <a:lnSpc>
                <a:spcPct val="150000"/>
              </a:lnSpc>
              <a:buFont typeface="Arial" panose="020B0604020202020204" pitchFamily="34" charset="0"/>
              <a:buChar char="•"/>
            </a:pPr>
            <a:r>
              <a:rPr lang="en-US" sz="2000" dirty="0"/>
              <a:t>Now in 7 NC Counties (Alamance, Davidson, Davie, Guilford, Forsyth, Randolph, Rockingham)</a:t>
            </a:r>
          </a:p>
          <a:p>
            <a:pPr marL="342900" indent="-342900">
              <a:lnSpc>
                <a:spcPct val="150000"/>
              </a:lnSpc>
              <a:buFont typeface="Arial" panose="020B0604020202020204" pitchFamily="34" charset="0"/>
              <a:buChar char="•"/>
            </a:pPr>
            <a:r>
              <a:rPr lang="en-US" sz="2000" dirty="0"/>
              <a:t>Cone Health owns 100% of HTA</a:t>
            </a:r>
          </a:p>
          <a:p>
            <a:pPr marL="342900" indent="-342900">
              <a:lnSpc>
                <a:spcPct val="150000"/>
              </a:lnSpc>
              <a:buFont typeface="Arial" panose="020B0604020202020204" pitchFamily="34" charset="0"/>
              <a:buChar char="•"/>
            </a:pPr>
            <a:r>
              <a:rPr lang="en-US" sz="2000" dirty="0"/>
              <a:t>Two PPO products with 6,200 initial lives</a:t>
            </a:r>
          </a:p>
          <a:p>
            <a:pPr marL="342900" indent="-342900">
              <a:lnSpc>
                <a:spcPct val="150000"/>
              </a:lnSpc>
              <a:buFont typeface="Arial" panose="020B0604020202020204" pitchFamily="34" charset="0"/>
              <a:buChar char="•"/>
            </a:pPr>
            <a:r>
              <a:rPr lang="en-US" sz="2000" dirty="0"/>
              <a:t>Current membership is around 15,000</a:t>
            </a:r>
          </a:p>
          <a:p>
            <a:pPr marL="342900" indent="-342900">
              <a:lnSpc>
                <a:spcPct val="150000"/>
              </a:lnSpc>
              <a:buFont typeface="Arial" panose="020B0604020202020204" pitchFamily="34" charset="0"/>
              <a:buChar char="•"/>
            </a:pPr>
            <a:r>
              <a:rPr lang="en-US" sz="2000" dirty="0"/>
              <a:t>The HTA vision is to be the insurer of choice!  And, thoughtfully explore geographic expansion, other product lines and continued evaluation of other opportunities. </a:t>
            </a:r>
          </a:p>
          <a:p>
            <a:pPr marL="285750" indent="-28575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C845DC8A-3FDD-444D-8475-154DE200A251}"/>
              </a:ext>
            </a:extLst>
          </p:cNvPr>
          <p:cNvSpPr txBox="1">
            <a:spLocks/>
          </p:cNvSpPr>
          <p:nvPr/>
        </p:nvSpPr>
        <p:spPr>
          <a:xfrm>
            <a:off x="0" y="522478"/>
            <a:ext cx="12192000" cy="8952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396"/>
                </a:solidFill>
                <a:latin typeface="+mn-lt"/>
              </a:rPr>
              <a:t>Medicare Advantage and HealthTeam Advantage</a:t>
            </a:r>
          </a:p>
        </p:txBody>
      </p:sp>
    </p:spTree>
    <p:extLst>
      <p:ext uri="{BB962C8B-B14F-4D97-AF65-F5344CB8AC3E}">
        <p14:creationId xmlns:p14="http://schemas.microsoft.com/office/powerpoint/2010/main" val="2190903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B3AE-FC82-9745-831E-53E3BB62A8D0}"/>
              </a:ext>
            </a:extLst>
          </p:cNvPr>
          <p:cNvSpPr>
            <a:spLocks noGrp="1"/>
          </p:cNvSpPr>
          <p:nvPr>
            <p:ph type="title"/>
          </p:nvPr>
        </p:nvSpPr>
        <p:spPr>
          <a:xfrm>
            <a:off x="0" y="279117"/>
            <a:ext cx="12192000" cy="969680"/>
          </a:xfrm>
        </p:spPr>
        <p:txBody>
          <a:bodyPr>
            <a:noAutofit/>
          </a:bodyPr>
          <a:lstStyle/>
          <a:p>
            <a:pPr algn="ctr"/>
            <a:r>
              <a:rPr lang="en-US" sz="4000" b="1" dirty="0">
                <a:solidFill>
                  <a:srgbClr val="007396"/>
                </a:solidFill>
                <a:latin typeface="+mn-lt"/>
              </a:rPr>
              <a:t>Medicare Advantage and Medicare Special Needs Plans</a:t>
            </a:r>
          </a:p>
        </p:txBody>
      </p:sp>
      <p:pic>
        <p:nvPicPr>
          <p:cNvPr id="5" name="Content Placeholder 4">
            <a:extLst>
              <a:ext uri="{FF2B5EF4-FFF2-40B4-BE49-F238E27FC236}">
                <a16:creationId xmlns:a16="http://schemas.microsoft.com/office/drawing/2014/main" id="{B89E9EAC-8315-B542-B299-7994EE35978D}"/>
              </a:ext>
            </a:extLst>
          </p:cNvPr>
          <p:cNvPicPr>
            <a:picLocks noGrp="1" noChangeAspect="1"/>
          </p:cNvPicPr>
          <p:nvPr>
            <p:ph sz="half" idx="1"/>
          </p:nvPr>
        </p:nvPicPr>
        <p:blipFill>
          <a:blip r:embed="rId3"/>
          <a:stretch>
            <a:fillRect/>
          </a:stretch>
        </p:blipFill>
        <p:spPr>
          <a:xfrm>
            <a:off x="196169" y="1690688"/>
            <a:ext cx="5805487" cy="2145506"/>
          </a:xfrm>
          <a:prstGeom prst="rect">
            <a:avLst/>
          </a:prstGeom>
        </p:spPr>
      </p:pic>
      <p:pic>
        <p:nvPicPr>
          <p:cNvPr id="6" name="Picture 5">
            <a:extLst>
              <a:ext uri="{FF2B5EF4-FFF2-40B4-BE49-F238E27FC236}">
                <a16:creationId xmlns:a16="http://schemas.microsoft.com/office/drawing/2014/main" id="{89F270DC-2DAE-444C-8801-DA56CC67C0AC}"/>
              </a:ext>
            </a:extLst>
          </p:cNvPr>
          <p:cNvPicPr>
            <a:picLocks noChangeAspect="1"/>
          </p:cNvPicPr>
          <p:nvPr/>
        </p:nvPicPr>
        <p:blipFill>
          <a:blip r:embed="rId4"/>
          <a:stretch>
            <a:fillRect/>
          </a:stretch>
        </p:blipFill>
        <p:spPr>
          <a:xfrm>
            <a:off x="514048" y="4278086"/>
            <a:ext cx="5173113" cy="1585086"/>
          </a:xfrm>
          <a:prstGeom prst="rect">
            <a:avLst/>
          </a:prstGeom>
        </p:spPr>
      </p:pic>
      <p:sp>
        <p:nvSpPr>
          <p:cNvPr id="7" name="Content Placeholder 8">
            <a:extLst>
              <a:ext uri="{FF2B5EF4-FFF2-40B4-BE49-F238E27FC236}">
                <a16:creationId xmlns:a16="http://schemas.microsoft.com/office/drawing/2014/main" id="{5B02E130-89B2-4755-BD09-64C2B94263BA}"/>
              </a:ext>
            </a:extLst>
          </p:cNvPr>
          <p:cNvSpPr txBox="1">
            <a:spLocks/>
          </p:cNvSpPr>
          <p:nvPr/>
        </p:nvSpPr>
        <p:spPr>
          <a:xfrm>
            <a:off x="6319535" y="1129194"/>
            <a:ext cx="5676296" cy="4893842"/>
          </a:xfrm>
          <a:prstGeom prst="rect">
            <a:avLst/>
          </a:prstGeom>
          <a:ln w="22225">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1800" dirty="0"/>
              <a:t>Congress created Special Needs Plans (SNPs) as a new Medicare Advantage (MA) plan type in 2003</a:t>
            </a:r>
          </a:p>
          <a:p>
            <a:endParaRPr lang="en-US" sz="1800" dirty="0"/>
          </a:p>
          <a:p>
            <a:r>
              <a:rPr lang="en-US" sz="1800" dirty="0"/>
              <a:t>The Center for Medicare &amp; Medicaid Services (CMS) approves three types of SNPs: </a:t>
            </a:r>
          </a:p>
          <a:p>
            <a:pPr lvl="1"/>
            <a:endParaRPr lang="en-US" sz="1800" dirty="0"/>
          </a:p>
          <a:p>
            <a:pPr lvl="1"/>
            <a:r>
              <a:rPr lang="en-US" sz="1800" b="1" dirty="0"/>
              <a:t>Dual-eligible SNPs: </a:t>
            </a:r>
            <a:r>
              <a:rPr lang="en-US" sz="1800" dirty="0"/>
              <a:t>enroll only beneficiaries dually entitled to Medicare and Medicaid</a:t>
            </a:r>
          </a:p>
          <a:p>
            <a:pPr lvl="1"/>
            <a:endParaRPr lang="en-US" sz="1800" dirty="0"/>
          </a:p>
          <a:p>
            <a:pPr lvl="1"/>
            <a:r>
              <a:rPr lang="en-US" sz="1800" b="1" dirty="0"/>
              <a:t>Chronic SNPs: </a:t>
            </a:r>
            <a:r>
              <a:rPr lang="en-US" sz="1800" dirty="0"/>
              <a:t>enroll only beneficiaries who have certain chronic or disabling conditions</a:t>
            </a:r>
          </a:p>
          <a:p>
            <a:pPr lvl="1"/>
            <a:endParaRPr lang="en-US" sz="1800" dirty="0"/>
          </a:p>
          <a:p>
            <a:pPr lvl="1"/>
            <a:r>
              <a:rPr lang="en-US" sz="1800" b="1" dirty="0"/>
              <a:t>Institutional SNPs: </a:t>
            </a:r>
            <a:r>
              <a:rPr lang="en-US" sz="1800" dirty="0"/>
              <a:t>enroll only beneficiaries who reside in institutions or are nursing-home certified</a:t>
            </a:r>
          </a:p>
          <a:p>
            <a:pPr marL="457200" lvl="1" indent="0">
              <a:lnSpc>
                <a:spcPct val="150000"/>
              </a:lnSpc>
              <a:buFont typeface="Arial" panose="020B0604020202020204" pitchFamily="34" charset="0"/>
              <a:buNone/>
            </a:pPr>
            <a:endParaRPr lang="en-US" sz="1800" dirty="0"/>
          </a:p>
          <a:p>
            <a:pPr lvl="1"/>
            <a:endParaRPr lang="en-US" sz="1800" dirty="0"/>
          </a:p>
        </p:txBody>
      </p:sp>
    </p:spTree>
    <p:extLst>
      <p:ext uri="{BB962C8B-B14F-4D97-AF65-F5344CB8AC3E}">
        <p14:creationId xmlns:p14="http://schemas.microsoft.com/office/powerpoint/2010/main" val="3492997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AEE3A-6E37-4AF5-9EDC-171518D44125}"/>
              </a:ext>
            </a:extLst>
          </p:cNvPr>
          <p:cNvSpPr>
            <a:spLocks noGrp="1"/>
          </p:cNvSpPr>
          <p:nvPr>
            <p:ph type="title"/>
          </p:nvPr>
        </p:nvSpPr>
        <p:spPr/>
        <p:txBody>
          <a:bodyPr>
            <a:normAutofit/>
          </a:bodyPr>
          <a:lstStyle/>
          <a:p>
            <a:pPr algn="ctr"/>
            <a:r>
              <a:rPr lang="en-US" sz="4000" b="1" dirty="0">
                <a:solidFill>
                  <a:srgbClr val="007396"/>
                </a:solidFill>
                <a:latin typeface="+mn-lt"/>
              </a:rPr>
              <a:t>Characteristics of Special Needs Plans</a:t>
            </a:r>
          </a:p>
        </p:txBody>
      </p:sp>
      <p:sp>
        <p:nvSpPr>
          <p:cNvPr id="3" name="Content Placeholder 2">
            <a:extLst>
              <a:ext uri="{FF2B5EF4-FFF2-40B4-BE49-F238E27FC236}">
                <a16:creationId xmlns:a16="http://schemas.microsoft.com/office/drawing/2014/main" id="{3698CDE9-182E-4C30-BCBE-FEE173948CA4}"/>
              </a:ext>
            </a:extLst>
          </p:cNvPr>
          <p:cNvSpPr>
            <a:spLocks noGrp="1"/>
          </p:cNvSpPr>
          <p:nvPr>
            <p:ph idx="1"/>
          </p:nvPr>
        </p:nvSpPr>
        <p:spPr/>
        <p:txBody>
          <a:bodyPr>
            <a:normAutofit/>
          </a:bodyPr>
          <a:lstStyle/>
          <a:p>
            <a:r>
              <a:rPr lang="en-US" sz="2000" dirty="0"/>
              <a:t>Limited enrollment: Members must have a qualifying condition</a:t>
            </a:r>
          </a:p>
          <a:p>
            <a:r>
              <a:rPr lang="en-US" sz="2000" dirty="0"/>
              <a:t>The members tend to have multiple comorbid conditions and are more challenging, complicated, and costly to manage</a:t>
            </a:r>
          </a:p>
          <a:p>
            <a:r>
              <a:rPr lang="en-US" sz="2000" dirty="0"/>
              <a:t>Plan benefits are customized to better meet the needs of the chosen population</a:t>
            </a:r>
          </a:p>
          <a:p>
            <a:r>
              <a:rPr lang="en-US" sz="2000" dirty="0"/>
              <a:t>Enrollment options are year-round for those with qualifying conditions</a:t>
            </a:r>
          </a:p>
          <a:p>
            <a:r>
              <a:rPr lang="en-US" sz="2000" dirty="0"/>
              <a:t>There must be a comprehensive SNP Model of Care (MOC) that provides a detailed road map for care management, policies, and clinical operations (The MOC must be approved by NCQA)</a:t>
            </a:r>
          </a:p>
        </p:txBody>
      </p:sp>
    </p:spTree>
    <p:extLst>
      <p:ext uri="{BB962C8B-B14F-4D97-AF65-F5344CB8AC3E}">
        <p14:creationId xmlns:p14="http://schemas.microsoft.com/office/powerpoint/2010/main" val="340967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9F67FC-0958-4347-8617-371A523C4000}"/>
              </a:ext>
            </a:extLst>
          </p:cNvPr>
          <p:cNvPicPr>
            <a:picLocks noChangeAspect="1"/>
          </p:cNvPicPr>
          <p:nvPr/>
        </p:nvPicPr>
        <p:blipFill>
          <a:blip r:embed="rId3"/>
          <a:stretch>
            <a:fillRect/>
          </a:stretch>
        </p:blipFill>
        <p:spPr>
          <a:xfrm>
            <a:off x="1427569" y="1575414"/>
            <a:ext cx="9336861" cy="4595838"/>
          </a:xfrm>
          <a:prstGeom prst="rect">
            <a:avLst/>
          </a:prstGeom>
        </p:spPr>
      </p:pic>
      <p:sp>
        <p:nvSpPr>
          <p:cNvPr id="3" name="Rectangle 2">
            <a:extLst>
              <a:ext uri="{FF2B5EF4-FFF2-40B4-BE49-F238E27FC236}">
                <a16:creationId xmlns:a16="http://schemas.microsoft.com/office/drawing/2014/main" id="{28222A23-C513-4DFE-92A1-C41B3192760D}"/>
              </a:ext>
            </a:extLst>
          </p:cNvPr>
          <p:cNvSpPr/>
          <p:nvPr/>
        </p:nvSpPr>
        <p:spPr>
          <a:xfrm>
            <a:off x="0" y="686748"/>
            <a:ext cx="12192000" cy="707886"/>
          </a:xfrm>
          <a:prstGeom prst="rect">
            <a:avLst/>
          </a:prstGeom>
        </p:spPr>
        <p:txBody>
          <a:bodyPr wrap="square">
            <a:spAutoFit/>
          </a:bodyPr>
          <a:lstStyle/>
          <a:p>
            <a:pPr algn="ctr"/>
            <a:r>
              <a:rPr lang="en-US" sz="4000" b="1" dirty="0">
                <a:solidFill>
                  <a:srgbClr val="007396"/>
                </a:solidFill>
              </a:rPr>
              <a:t>The CMS List of 15 SNP-specific Chronic Conditions</a:t>
            </a:r>
          </a:p>
        </p:txBody>
      </p:sp>
    </p:spTree>
    <p:extLst>
      <p:ext uri="{BB962C8B-B14F-4D97-AF65-F5344CB8AC3E}">
        <p14:creationId xmlns:p14="http://schemas.microsoft.com/office/powerpoint/2010/main" val="1437252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4F5F-99EC-574C-B509-EA7DBA09B069}"/>
              </a:ext>
            </a:extLst>
          </p:cNvPr>
          <p:cNvSpPr>
            <a:spLocks noGrp="1"/>
          </p:cNvSpPr>
          <p:nvPr>
            <p:ph type="title"/>
          </p:nvPr>
        </p:nvSpPr>
        <p:spPr>
          <a:xfrm>
            <a:off x="0" y="179596"/>
            <a:ext cx="12192000" cy="1186674"/>
          </a:xfrm>
        </p:spPr>
        <p:txBody>
          <a:bodyPr>
            <a:normAutofit/>
          </a:bodyPr>
          <a:lstStyle/>
          <a:p>
            <a:pPr algn="ctr"/>
            <a:r>
              <a:rPr lang="en-US" sz="4000" b="1" dirty="0">
                <a:solidFill>
                  <a:srgbClr val="007396"/>
                </a:solidFill>
                <a:latin typeface="+mn-lt"/>
              </a:rPr>
              <a:t>HTA’s Diabetes &amp; Heart Care HMO CSNP</a:t>
            </a:r>
          </a:p>
        </p:txBody>
      </p:sp>
      <p:sp>
        <p:nvSpPr>
          <p:cNvPr id="4" name="Rectangle 3">
            <a:extLst>
              <a:ext uri="{FF2B5EF4-FFF2-40B4-BE49-F238E27FC236}">
                <a16:creationId xmlns:a16="http://schemas.microsoft.com/office/drawing/2014/main" id="{E0181E22-739E-44C7-9B59-DD2B0133B7B7}"/>
              </a:ext>
            </a:extLst>
          </p:cNvPr>
          <p:cNvSpPr/>
          <p:nvPr/>
        </p:nvSpPr>
        <p:spPr>
          <a:xfrm>
            <a:off x="508747" y="1366270"/>
            <a:ext cx="11174506" cy="4154984"/>
          </a:xfrm>
          <a:prstGeom prst="rect">
            <a:avLst/>
          </a:prstGeom>
        </p:spPr>
        <p:txBody>
          <a:bodyPr wrap="square">
            <a:spAutoFit/>
          </a:bodyPr>
          <a:lstStyle/>
          <a:p>
            <a:r>
              <a:rPr lang="en-US" dirty="0"/>
              <a:t>HealthTeam Advantage has expanded its existing Medicare Advantage product line by offering a Chronic Special Needs Plan (CSNP) for Medicare eligible beneficiaries who have diabetes and/or chronic heart failure.</a:t>
            </a:r>
          </a:p>
          <a:p>
            <a:endParaRPr lang="en-US" dirty="0"/>
          </a:p>
          <a:p>
            <a:r>
              <a:rPr lang="en-US" b="1" dirty="0"/>
              <a:t>Eligibility requirements:</a:t>
            </a:r>
          </a:p>
          <a:p>
            <a:pPr marL="342900" marR="0" lvl="0" indent="-342900" algn="just">
              <a:spcBef>
                <a:spcPts val="0"/>
              </a:spcBef>
              <a:spcAft>
                <a:spcPts val="600"/>
              </a:spcAft>
              <a:buFont typeface="Symbol" pitchFamily="2" charset="2"/>
              <a:buChar char=""/>
            </a:pPr>
            <a:r>
              <a:rPr lang="en-US" dirty="0">
                <a:latin typeface="Calibri" panose="020F0502020204030204" pitchFamily="34" charset="0"/>
                <a:ea typeface="Times New Roman" panose="02020603050405020304" pitchFamily="18" charset="0"/>
              </a:rPr>
              <a:t>Eligible beneficiaries must be entitled to Medicare Part A and enrolled in Part B as of the effective date of coverage</a:t>
            </a:r>
            <a:endParaRPr lang="en-US"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600"/>
              </a:spcAft>
              <a:buFont typeface="Symbol" pitchFamily="2" charset="2"/>
              <a:buChar char=""/>
            </a:pPr>
            <a:r>
              <a:rPr lang="en-US" dirty="0">
                <a:latin typeface="Calibri" panose="020F0502020204030204" pitchFamily="34" charset="0"/>
                <a:ea typeface="Times New Roman" panose="02020603050405020304" pitchFamily="18" charset="0"/>
              </a:rPr>
              <a:t>Prospective members must have a verified diagnosis of diabetes and/or congestive heart failure </a:t>
            </a:r>
            <a:endParaRPr lang="en-US"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600"/>
              </a:spcAft>
              <a:buFont typeface="Symbol" pitchFamily="2" charset="2"/>
              <a:buChar char=""/>
            </a:pPr>
            <a:r>
              <a:rPr lang="en-US" dirty="0">
                <a:latin typeface="Calibri" panose="020F0502020204030204" pitchFamily="34" charset="0"/>
                <a:ea typeface="Times New Roman" panose="02020603050405020304" pitchFamily="18" charset="0"/>
              </a:rPr>
              <a:t>Prospective members must reside in Guilford County </a:t>
            </a:r>
            <a:endParaRPr lang="en-US"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600"/>
              </a:spcAft>
              <a:buFont typeface="Symbol" pitchFamily="2" charset="2"/>
              <a:buChar char=""/>
            </a:pPr>
            <a:r>
              <a:rPr lang="en-US" dirty="0">
                <a:latin typeface="Calibri" panose="020F0502020204030204" pitchFamily="34" charset="0"/>
                <a:ea typeface="Times New Roman" panose="02020603050405020304" pitchFamily="18" charset="0"/>
              </a:rPr>
              <a:t>Prospective members must not have a diagnosis of End Stage Renal Disease (this restriction will be waived if the prospective member is a current member of an HTA PPO plan)</a:t>
            </a:r>
            <a:endParaRPr lang="en-US" dirty="0">
              <a:latin typeface="Times New Roman" panose="02020603050405020304" pitchFamily="18" charset="0"/>
              <a:ea typeface="Times New Roman" panose="02020603050405020304" pitchFamily="18" charset="0"/>
            </a:endParaRPr>
          </a:p>
          <a:p>
            <a:pPr algn="just">
              <a:spcAft>
                <a:spcPts val="600"/>
              </a:spcAft>
            </a:pPr>
            <a:r>
              <a:rPr lang="en-US" b="1" dirty="0">
                <a:latin typeface="Calibri" panose="020F0502020204030204" pitchFamily="34" charset="0"/>
                <a:ea typeface="Times New Roman" panose="02020603050405020304" pitchFamily="18" charset="0"/>
              </a:rPr>
              <a:t>Eligibility will be </a:t>
            </a:r>
            <a:r>
              <a:rPr lang="en-US" b="1" u="sng" dirty="0">
                <a:latin typeface="Calibri" panose="020F0502020204030204" pitchFamily="34" charset="0"/>
                <a:ea typeface="Times New Roman" panose="02020603050405020304" pitchFamily="18" charset="0"/>
              </a:rPr>
              <a:t>verified</a:t>
            </a:r>
            <a:r>
              <a:rPr lang="en-US" b="1" dirty="0">
                <a:latin typeface="Calibri" panose="020F0502020204030204" pitchFamily="34" charset="0"/>
                <a:ea typeface="Times New Roman" panose="02020603050405020304" pitchFamily="18" charset="0"/>
              </a:rPr>
              <a:t> by the following:</a:t>
            </a:r>
            <a:endParaRPr lang="en-US" b="1"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600"/>
              </a:spcAft>
              <a:buFont typeface="Symbol" pitchFamily="2" charset="2"/>
              <a:buChar char=""/>
            </a:pPr>
            <a:r>
              <a:rPr lang="en-US" dirty="0">
                <a:latin typeface="Calibri" panose="020F0502020204030204" pitchFamily="34" charset="0"/>
                <a:ea typeface="Times New Roman" panose="02020603050405020304" pitchFamily="18" charset="0"/>
              </a:rPr>
              <a:t>At the point of enrollment, enrollees must attest to having the chronic condition. Verification of a member’s diagnoses for enrollment in the CSNP will be confirmed through a provider verification form.  </a:t>
            </a:r>
            <a:endParaRPr lang="en-US"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241587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373719-3FFA-CB4A-9C20-79D2ED02793B}"/>
              </a:ext>
            </a:extLst>
          </p:cNvPr>
          <p:cNvSpPr txBox="1"/>
          <p:nvPr/>
        </p:nvSpPr>
        <p:spPr>
          <a:xfrm>
            <a:off x="0" y="327880"/>
            <a:ext cx="12192000" cy="984885"/>
          </a:xfrm>
          <a:prstGeom prst="rect">
            <a:avLst/>
          </a:prstGeom>
          <a:solidFill>
            <a:srgbClr val="FFFFFF">
              <a:alpha val="28000"/>
            </a:srgbClr>
          </a:solidFill>
          <a:ln w="25400">
            <a:solidFill>
              <a:srgbClr val="FFFFFF"/>
            </a:solidFill>
          </a:ln>
        </p:spPr>
        <p:txBody>
          <a:bodyPr wrap="square" rtlCol="0" anchor="b">
            <a:spAutoFit/>
          </a:bodyPr>
          <a:lstStyle/>
          <a:p>
            <a:pPr algn="ctr"/>
            <a:r>
              <a:rPr lang="en-US" sz="4000" b="1" dirty="0">
                <a:solidFill>
                  <a:srgbClr val="007396"/>
                </a:solidFill>
              </a:rPr>
              <a:t>Customer Value Proposition</a:t>
            </a:r>
          </a:p>
          <a:p>
            <a:r>
              <a:rPr lang="en-US" dirty="0">
                <a:solidFill>
                  <a:srgbClr val="007396"/>
                </a:solidFill>
              </a:rPr>
              <a:t>	</a:t>
            </a:r>
          </a:p>
        </p:txBody>
      </p:sp>
      <p:sp>
        <p:nvSpPr>
          <p:cNvPr id="9" name="TextBox 8">
            <a:extLst>
              <a:ext uri="{FF2B5EF4-FFF2-40B4-BE49-F238E27FC236}">
                <a16:creationId xmlns:a16="http://schemas.microsoft.com/office/drawing/2014/main" id="{8B64C1C4-F3AE-6947-A69B-E0A96D9D9936}"/>
              </a:ext>
            </a:extLst>
          </p:cNvPr>
          <p:cNvSpPr txBox="1"/>
          <p:nvPr/>
        </p:nvSpPr>
        <p:spPr>
          <a:xfrm>
            <a:off x="275947" y="3159966"/>
            <a:ext cx="6008445" cy="1908215"/>
          </a:xfrm>
          <a:prstGeom prst="rect">
            <a:avLst/>
          </a:prstGeom>
          <a:noFill/>
        </p:spPr>
        <p:txBody>
          <a:bodyPr wrap="square" rtlCol="0">
            <a:spAutoFit/>
          </a:bodyPr>
          <a:lstStyle/>
          <a:p>
            <a:pPr marL="342900" indent="-342900">
              <a:buFont typeface="Arial" panose="020B0604020202020204" pitchFamily="34" charset="0"/>
              <a:buChar char="•"/>
            </a:pPr>
            <a:r>
              <a:rPr lang="en-US" sz="2000" dirty="0"/>
              <a:t>Individualized member care plan</a:t>
            </a:r>
          </a:p>
          <a:p>
            <a:pPr marL="342900" indent="-342900">
              <a:buFont typeface="Arial" panose="020B0604020202020204" pitchFamily="34" charset="0"/>
              <a:buChar char="•"/>
            </a:pPr>
            <a:r>
              <a:rPr lang="en-US" sz="2000" dirty="0"/>
              <a:t>Care coordination between primary care and specialty services</a:t>
            </a:r>
          </a:p>
          <a:p>
            <a:pPr marL="342900" indent="-342900">
              <a:buFont typeface="Arial" panose="020B0604020202020204" pitchFamily="34" charset="0"/>
              <a:buChar char="•"/>
            </a:pPr>
            <a:r>
              <a:rPr lang="en-US" sz="2000" dirty="0"/>
              <a:t>Concierge model for personalized customer service</a:t>
            </a:r>
          </a:p>
          <a:p>
            <a:pPr marL="342900" indent="-342900">
              <a:buFont typeface="Arial" panose="020B0604020202020204" pitchFamily="34" charset="0"/>
              <a:buChar char="•"/>
            </a:pPr>
            <a:r>
              <a:rPr lang="en-US" sz="2000" dirty="0"/>
              <a:t>Integrated pharmacist support</a:t>
            </a:r>
          </a:p>
          <a:p>
            <a:endParaRPr lang="en-US" dirty="0"/>
          </a:p>
        </p:txBody>
      </p:sp>
      <p:sp>
        <p:nvSpPr>
          <p:cNvPr id="10" name="TextBox 9">
            <a:extLst>
              <a:ext uri="{FF2B5EF4-FFF2-40B4-BE49-F238E27FC236}">
                <a16:creationId xmlns:a16="http://schemas.microsoft.com/office/drawing/2014/main" id="{473238CB-48C1-1347-B165-DB4751682D87}"/>
              </a:ext>
            </a:extLst>
          </p:cNvPr>
          <p:cNvSpPr txBox="1"/>
          <p:nvPr/>
        </p:nvSpPr>
        <p:spPr>
          <a:xfrm>
            <a:off x="6068394" y="3168803"/>
            <a:ext cx="5448984"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Disease specific education</a:t>
            </a:r>
          </a:p>
          <a:p>
            <a:pPr marL="342900" indent="-342900">
              <a:buFont typeface="Arial" panose="020B0604020202020204" pitchFamily="34" charset="0"/>
              <a:buChar char="•"/>
            </a:pPr>
            <a:r>
              <a:rPr lang="en-US" sz="2000" dirty="0"/>
              <a:t>Specially tailored formularies ($0 copays for key meds)</a:t>
            </a:r>
          </a:p>
          <a:p>
            <a:pPr marL="342900" indent="-342900">
              <a:buFont typeface="Arial" panose="020B0604020202020204" pitchFamily="34" charset="0"/>
              <a:buChar char="•"/>
            </a:pPr>
            <a:r>
              <a:rPr lang="en-US" sz="2000" dirty="0"/>
              <a:t>Care plans directed by local expert physicians</a:t>
            </a:r>
          </a:p>
          <a:p>
            <a:pPr marL="342900" indent="-342900">
              <a:buFont typeface="Arial" panose="020B0604020202020204" pitchFamily="34" charset="0"/>
              <a:buChar char="•"/>
            </a:pPr>
            <a:r>
              <a:rPr lang="en-US" sz="2000" dirty="0"/>
              <a:t>Latest technologic advances to improve monitoring and compliance</a:t>
            </a:r>
          </a:p>
        </p:txBody>
      </p:sp>
      <p:sp>
        <p:nvSpPr>
          <p:cNvPr id="11" name="Rectangle 10">
            <a:extLst>
              <a:ext uri="{FF2B5EF4-FFF2-40B4-BE49-F238E27FC236}">
                <a16:creationId xmlns:a16="http://schemas.microsoft.com/office/drawing/2014/main" id="{337115C3-244E-7944-AB94-D70774135CBD}"/>
              </a:ext>
            </a:extLst>
          </p:cNvPr>
          <p:cNvSpPr/>
          <p:nvPr/>
        </p:nvSpPr>
        <p:spPr>
          <a:xfrm>
            <a:off x="403412" y="1312765"/>
            <a:ext cx="11329964" cy="707886"/>
          </a:xfrm>
          <a:prstGeom prst="rect">
            <a:avLst/>
          </a:prstGeom>
          <a:noFill/>
          <a:ln w="15875">
            <a:solidFill>
              <a:srgbClr val="FFFFFF"/>
            </a:solidFill>
          </a:ln>
        </p:spPr>
        <p:txBody>
          <a:bodyPr wrap="square">
            <a:spAutoFit/>
          </a:bodyPr>
          <a:lstStyle/>
          <a:p>
            <a:r>
              <a:rPr lang="en-US" sz="2000" i="1" dirty="0">
                <a:latin typeface="Calibri" panose="020F0502020204030204" pitchFamily="34" charset="0"/>
                <a:ea typeface="Calibri" panose="020F0502020204030204" pitchFamily="34" charset="0"/>
                <a:cs typeface="Times New Roman (Body CS)" panose="02020603050405020304" pitchFamily="18" charset="0"/>
              </a:rPr>
              <a:t>“To partner with beneficiaries in management of their chronic conditions, reduce acute exacerbations of heart failure, improve diabetic control and generally improve care, outcomes and the experience of care.”</a:t>
            </a:r>
          </a:p>
        </p:txBody>
      </p:sp>
    </p:spTree>
    <p:extLst>
      <p:ext uri="{BB962C8B-B14F-4D97-AF65-F5344CB8AC3E}">
        <p14:creationId xmlns:p14="http://schemas.microsoft.com/office/powerpoint/2010/main" val="4145228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813E4CD-2319-B04A-9EB7-852455F45E6C}"/>
              </a:ext>
            </a:extLst>
          </p:cNvPr>
          <p:cNvSpPr>
            <a:spLocks noGrp="1"/>
          </p:cNvSpPr>
          <p:nvPr>
            <p:ph idx="1"/>
          </p:nvPr>
        </p:nvSpPr>
        <p:spPr>
          <a:xfrm>
            <a:off x="421341" y="1858565"/>
            <a:ext cx="11349317" cy="4055269"/>
          </a:xfrm>
        </p:spPr>
        <p:txBody>
          <a:bodyPr>
            <a:normAutofit fontScale="92500" lnSpcReduction="10000"/>
          </a:bodyPr>
          <a:lstStyle/>
          <a:p>
            <a:pPr marL="0" indent="0">
              <a:buNone/>
            </a:pPr>
            <a:r>
              <a:rPr lang="en-US" sz="2200" dirty="0"/>
              <a:t>Diabetic Medicare beneficiaries who are enrolled in CSNPs experience better outcomes than they would in non-specialized Medicare Advantage plans. Using a claims-based approach to compare beneficiary outcomes on five clinical and utilization measures,</a:t>
            </a:r>
            <a:r>
              <a:rPr lang="en-US" sz="2200" dirty="0">
                <a:solidFill>
                  <a:srgbClr val="0070C0"/>
                </a:solidFill>
              </a:rPr>
              <a:t> </a:t>
            </a:r>
            <a:r>
              <a:rPr lang="en-US" sz="2200" dirty="0"/>
              <a:t>Avalere</a:t>
            </a:r>
            <a:r>
              <a:rPr lang="en-US" sz="2200" dirty="0">
                <a:solidFill>
                  <a:srgbClr val="0070C0"/>
                </a:solidFill>
              </a:rPr>
              <a:t> </a:t>
            </a:r>
            <a:r>
              <a:rPr lang="en-US" sz="2200" dirty="0"/>
              <a:t>found that enrollees in a diabetes-focused CSNP were: </a:t>
            </a:r>
          </a:p>
          <a:p>
            <a:pPr marL="0" indent="0">
              <a:buNone/>
            </a:pPr>
            <a:r>
              <a:rPr lang="en-US" sz="2200" dirty="0"/>
              <a:t>• 22% more likely to have a primary care visit </a:t>
            </a:r>
          </a:p>
          <a:p>
            <a:pPr marL="0" indent="0">
              <a:buNone/>
            </a:pPr>
            <a:r>
              <a:rPr lang="en-US" sz="2200" dirty="0"/>
              <a:t>• 10% more likely to receive appropriate diabetes testing </a:t>
            </a:r>
          </a:p>
          <a:p>
            <a:pPr marL="0" indent="0">
              <a:buNone/>
            </a:pPr>
            <a:r>
              <a:rPr lang="en-US" sz="2200" dirty="0"/>
              <a:t>• 38% less likely to have an inpatient hospital admission </a:t>
            </a:r>
          </a:p>
          <a:p>
            <a:pPr marL="0" indent="0">
              <a:buNone/>
            </a:pPr>
            <a:r>
              <a:rPr lang="en-US" sz="2200" dirty="0"/>
              <a:t>• 32% less likely to have a readmission</a:t>
            </a:r>
          </a:p>
          <a:p>
            <a:pPr marL="0" indent="0">
              <a:buNone/>
            </a:pPr>
            <a:r>
              <a:rPr lang="en-US" sz="2200" dirty="0"/>
              <a:t>• 6%  more likely to fill (and refill) a prescription for an antidiabetic medication </a:t>
            </a:r>
            <a:br>
              <a:rPr lang="en-US" sz="2200" dirty="0"/>
            </a:br>
            <a:endParaRPr lang="en-US" sz="2200" dirty="0"/>
          </a:p>
          <a:p>
            <a:pPr marL="0" indent="0">
              <a:buNone/>
            </a:pPr>
            <a:r>
              <a:rPr lang="en-US" sz="2200" dirty="0"/>
              <a:t>These findings held true when controlling for expected differences in enrollees’ demographics and health status. The analysis suggests that CSNPs can improve outcomes for beneficiaries with diabetes compared to non-SNPs. </a:t>
            </a:r>
          </a:p>
          <a:p>
            <a:endParaRPr lang="en-US" dirty="0"/>
          </a:p>
        </p:txBody>
      </p:sp>
      <p:sp>
        <p:nvSpPr>
          <p:cNvPr id="10" name="TextBox 9">
            <a:extLst>
              <a:ext uri="{FF2B5EF4-FFF2-40B4-BE49-F238E27FC236}">
                <a16:creationId xmlns:a16="http://schemas.microsoft.com/office/drawing/2014/main" id="{2082A23A-5F71-AD46-B97A-CC4AB3C6761B}"/>
              </a:ext>
            </a:extLst>
          </p:cNvPr>
          <p:cNvSpPr txBox="1"/>
          <p:nvPr/>
        </p:nvSpPr>
        <p:spPr>
          <a:xfrm>
            <a:off x="0" y="-122089"/>
            <a:ext cx="12192000" cy="1692771"/>
          </a:xfrm>
          <a:prstGeom prst="rect">
            <a:avLst/>
          </a:prstGeom>
          <a:noFill/>
        </p:spPr>
        <p:txBody>
          <a:bodyPr wrap="square" rtlCol="0" anchor="ctr">
            <a:spAutoFit/>
          </a:bodyPr>
          <a:lstStyle/>
          <a:p>
            <a:endParaRPr lang="en-US" sz="2400" dirty="0"/>
          </a:p>
          <a:p>
            <a:pPr algn="ctr"/>
            <a:r>
              <a:rPr lang="en-US" sz="4000" b="1" dirty="0">
                <a:solidFill>
                  <a:srgbClr val="007396"/>
                </a:solidFill>
              </a:rPr>
              <a:t>Effect of CSNP Enrollment on Outcomes for Medicare Beneficiaries with Diabetes</a:t>
            </a:r>
            <a:endParaRPr lang="en-US" sz="4000" dirty="0">
              <a:solidFill>
                <a:srgbClr val="007396"/>
              </a:solidFill>
            </a:endParaRPr>
          </a:p>
        </p:txBody>
      </p:sp>
    </p:spTree>
    <p:extLst>
      <p:ext uri="{BB962C8B-B14F-4D97-AF65-F5344CB8AC3E}">
        <p14:creationId xmlns:p14="http://schemas.microsoft.com/office/powerpoint/2010/main" val="1913100953"/>
      </p:ext>
    </p:extLst>
  </p:cSld>
  <p:clrMapOvr>
    <a:masterClrMapping/>
  </p:clrMapOvr>
</p:sld>
</file>

<file path=ppt/theme/theme1.xml><?xml version="1.0" encoding="utf-8"?>
<a:theme xmlns:a="http://schemas.openxmlformats.org/drawingml/2006/main" name="HTA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TA theme" id="{0580AA84-CC55-4D9C-8E96-F76427B592F2}" vid="{B4A867D1-0C57-4947-B45E-8BE0CCAF35B9}"/>
    </a:ext>
  </a:extLst>
</a:theme>
</file>

<file path=ppt/theme/theme2.xml><?xml version="1.0" encoding="utf-8"?>
<a:theme xmlns:a="http://schemas.openxmlformats.org/drawingml/2006/main" name="Office Theme">
  <a:themeElements>
    <a:clrScheme name="Custom 7">
      <a:dk1>
        <a:srgbClr val="000000"/>
      </a:dk1>
      <a:lt1>
        <a:sysClr val="window" lastClr="FFFFFF"/>
      </a:lt1>
      <a:dk2>
        <a:srgbClr val="1F336B"/>
      </a:dk2>
      <a:lt2>
        <a:srgbClr val="BCBEC0"/>
      </a:lt2>
      <a:accent1>
        <a:srgbClr val="1F336B"/>
      </a:accent1>
      <a:accent2>
        <a:srgbClr val="FFBF00"/>
      </a:accent2>
      <a:accent3>
        <a:srgbClr val="EF5125"/>
      </a:accent3>
      <a:accent4>
        <a:srgbClr val="007B5F"/>
      </a:accent4>
      <a:accent5>
        <a:srgbClr val="6F263D"/>
      </a:accent5>
      <a:accent6>
        <a:srgbClr val="248FA0"/>
      </a:accent6>
      <a:hlink>
        <a:srgbClr val="23346A"/>
      </a:hlink>
      <a:folHlink>
        <a:srgbClr val="23346A"/>
      </a:folHlink>
    </a:clrScheme>
    <a:fontScheme name="Custom 26">
      <a:majorFont>
        <a:latin typeface="Georgia"/>
        <a:ea typeface=""/>
        <a:cs typeface=""/>
      </a:majorFont>
      <a:minorFont>
        <a:latin typeface="ITC Franklin Gothic Std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A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TA2" id="{408166FC-651C-4B09-9263-329C9A2251C2}" vid="{7009FE2A-7F15-4148-9974-6B951D7E55CF}"/>
    </a:ext>
  </a:extLst>
</a:theme>
</file>

<file path=ppt/theme/theme4.xml><?xml version="1.0" encoding="utf-8"?>
<a:theme xmlns:a="http://schemas.openxmlformats.org/drawingml/2006/main" name="1_HTA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TA theme" id="{0580AA84-CC55-4D9C-8E96-F76427B592F2}" vid="{B4A867D1-0C57-4947-B45E-8BE0CCAF35B9}"/>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12F3A48F8F8244861F56F4F597CC1C" ma:contentTypeVersion="14" ma:contentTypeDescription="Create a new document." ma:contentTypeScope="" ma:versionID="8d02fb68bf2ef13502cc4c5853d01b94">
  <xsd:schema xmlns:xsd="http://www.w3.org/2001/XMLSchema" xmlns:xs="http://www.w3.org/2001/XMLSchema" xmlns:p="http://schemas.microsoft.com/office/2006/metadata/properties" xmlns:ns1="http://schemas.microsoft.com/sharepoint/v3" xmlns:ns2="c00a8079-9391-44d9-8096-c38b87537936" xmlns:ns3="b0b477a2-9ccd-40ea-85c7-a3c2093a6870" targetNamespace="http://schemas.microsoft.com/office/2006/metadata/properties" ma:root="true" ma:fieldsID="58bee7cdbed7ec44335c4ab0682014ca" ns1:_="" ns2:_="" ns3:_="">
    <xsd:import namespace="http://schemas.microsoft.com/sharepoint/v3"/>
    <xsd:import namespace="c00a8079-9391-44d9-8096-c38b87537936"/>
    <xsd:import namespace="b0b477a2-9ccd-40ea-85c7-a3c2093a6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1:_ip_UnifiedCompliancePolicyProperties" minOccurs="0"/>
                <xsd:element ref="ns1:_ip_UnifiedCompliancePolicyUIAction"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description="" ma:hidden="true" ma:internalName="_ip_UnifiedCompliancePolicyProperties">
      <xsd:simpleType>
        <xsd:restriction base="dms:Note"/>
      </xsd:simpleType>
    </xsd:element>
    <xsd:element name="_ip_UnifiedCompliancePolicyUIAction" ma:index="12"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a8079-9391-44d9-8096-c38b8753793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b477a2-9ccd-40ea-85c7-a3c2093a687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9BA6D0-31AC-434F-BFBE-64D715540E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0a8079-9391-44d9-8096-c38b87537936"/>
    <ds:schemaRef ds:uri="b0b477a2-9ccd-40ea-85c7-a3c2093a6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42E145-FAEE-4FB3-ABE5-B5A27D512D00}">
  <ds:schemaRefs>
    <ds:schemaRef ds:uri="http://schemas.microsoft.com/sharepoint/v3"/>
    <ds:schemaRef ds:uri="http://purl.org/dc/term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dcmitype/"/>
    <ds:schemaRef ds:uri="c00a8079-9391-44d9-8096-c38b87537936"/>
    <ds:schemaRef ds:uri="b0b477a2-9ccd-40ea-85c7-a3c2093a6870"/>
    <ds:schemaRef ds:uri="http://purl.org/dc/elements/1.1/"/>
  </ds:schemaRefs>
</ds:datastoreItem>
</file>

<file path=customXml/itemProps3.xml><?xml version="1.0" encoding="utf-8"?>
<ds:datastoreItem xmlns:ds="http://schemas.openxmlformats.org/officeDocument/2006/customXml" ds:itemID="{BD2CC7DE-038F-40A0-A98D-C2826FB832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TotalTime>
  <Words>3612</Words>
  <Application>Microsoft Macintosh PowerPoint</Application>
  <PresentationFormat>Widescreen</PresentationFormat>
  <Paragraphs>306</Paragraphs>
  <Slides>27</Slides>
  <Notes>27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27</vt:i4>
      </vt:variant>
    </vt:vector>
  </HeadingPairs>
  <TitlesOfParts>
    <vt:vector size="44" baseType="lpstr">
      <vt:lpstr>AppleSymbols</vt:lpstr>
      <vt:lpstr>Arial</vt:lpstr>
      <vt:lpstr>Calibri</vt:lpstr>
      <vt:lpstr>Calibri Light</vt:lpstr>
      <vt:lpstr>Franklin Gothic Book</vt:lpstr>
      <vt:lpstr>Georgia</vt:lpstr>
      <vt:lpstr>Gotham Book</vt:lpstr>
      <vt:lpstr>Helvetica</vt:lpstr>
      <vt:lpstr>ITC Franklin Gothic Std Book</vt:lpstr>
      <vt:lpstr>Symbol</vt:lpstr>
      <vt:lpstr>Times New Roman</vt:lpstr>
      <vt:lpstr>Wingdings</vt:lpstr>
      <vt:lpstr>HTA theme</vt:lpstr>
      <vt:lpstr>Office Theme</vt:lpstr>
      <vt:lpstr>HTA2</vt:lpstr>
      <vt:lpstr>1_HTA theme</vt:lpstr>
      <vt:lpstr>Custom Design</vt:lpstr>
      <vt:lpstr>PowerPoint Presentation</vt:lpstr>
      <vt:lpstr>PowerPoint Presentation</vt:lpstr>
      <vt:lpstr>PowerPoint Presentation</vt:lpstr>
      <vt:lpstr>Medicare Advantage and Medicare Special Needs Plans</vt:lpstr>
      <vt:lpstr>Characteristics of Special Needs Plans</vt:lpstr>
      <vt:lpstr>PowerPoint Presentation</vt:lpstr>
      <vt:lpstr>HTA’s Diabetes &amp; Heart Care HMO CSNP</vt:lpstr>
      <vt:lpstr>PowerPoint Presentation</vt:lpstr>
      <vt:lpstr>PowerPoint Presentation</vt:lpstr>
      <vt:lpstr>CMS Model of Care (MOC) Training Requirements </vt:lpstr>
      <vt:lpstr>PowerPoint Presentation</vt:lpstr>
      <vt:lpstr>MOC Element #1</vt:lpstr>
      <vt:lpstr>MOC Element #2</vt:lpstr>
      <vt:lpstr>PowerPoint Presentation</vt:lpstr>
      <vt:lpstr>Health Risk Assessment Tool Sample Questions </vt:lpstr>
      <vt:lpstr>Health Risk Assessments (HRAs) and Individual Care Plans (ICPs)</vt:lpstr>
      <vt:lpstr>PowerPoint Presentation</vt:lpstr>
      <vt:lpstr>Individualized Care Plans (ICPs) </vt:lpstr>
      <vt:lpstr>Member Education and Outreach</vt:lpstr>
      <vt:lpstr>PowerPoint Presentation</vt:lpstr>
      <vt:lpstr>MOC Element #3</vt:lpstr>
      <vt:lpstr>HTA Clinical Practice Guidelines</vt:lpstr>
      <vt:lpstr>MOC Element #4</vt:lpstr>
      <vt:lpstr>Measurable Goal Examples</vt:lpstr>
      <vt:lpstr>Communication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Casinger</dc:creator>
  <cp:lastModifiedBy>Jason Armour</cp:lastModifiedBy>
  <cp:revision>3</cp:revision>
  <dcterms:created xsi:type="dcterms:W3CDTF">2020-02-12T20:34:41Z</dcterms:created>
  <dcterms:modified xsi:type="dcterms:W3CDTF">2020-02-14T19:08:41Z</dcterms:modified>
</cp:coreProperties>
</file>